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3" r:id="rId1"/>
  </p:sldMasterIdLst>
  <p:notesMasterIdLst>
    <p:notesMasterId r:id="rId22"/>
  </p:notesMasterIdLst>
  <p:sldIdLst>
    <p:sldId id="256" r:id="rId2"/>
    <p:sldId id="260" r:id="rId3"/>
    <p:sldId id="297" r:id="rId4"/>
    <p:sldId id="301" r:id="rId5"/>
    <p:sldId id="298" r:id="rId6"/>
    <p:sldId id="299" r:id="rId7"/>
    <p:sldId id="300" r:id="rId8"/>
    <p:sldId id="261" r:id="rId9"/>
    <p:sldId id="267" r:id="rId10"/>
    <p:sldId id="266" r:id="rId11"/>
    <p:sldId id="311" r:id="rId12"/>
    <p:sldId id="302" r:id="rId13"/>
    <p:sldId id="303" r:id="rId14"/>
    <p:sldId id="304" r:id="rId15"/>
    <p:sldId id="305" r:id="rId16"/>
    <p:sldId id="306" r:id="rId17"/>
    <p:sldId id="310" r:id="rId18"/>
    <p:sldId id="307" r:id="rId19"/>
    <p:sldId id="308" r:id="rId20"/>
    <p:sldId id="314" r:id="rId21"/>
  </p:sldIdLst>
  <p:sldSz cx="12192000" cy="6858000"/>
  <p:notesSz cx="6858000" cy="9144000"/>
  <p:defaultTextStyle>
    <a:defPPr>
      <a:defRPr lang="sq-A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75B55-C48E-4828-A527-791EA60CBF03}" v="48" dt="2022-11-27T14:15:20.289"/>
    <p1510:client id="{30185408-33D2-46E3-AECF-D117C49B4A00}" v="94" dt="2022-11-27T14:03:18.301"/>
    <p1510:client id="{5DC6FA47-110E-7716-D19D-98F851B90917}" v="8" dt="2022-11-27T14:27:57.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zra Mahmutagić" userId="S::azra.mahmutagic@osgrbavica1.edu.ba::e10b650f-75ef-42a1-aee7-832b26acd5b4" providerId="AD" clId="Web-{30185408-33D2-46E3-AECF-D117C49B4A00}"/>
    <pc:docChg chg="modSld addMainMaster delMainMaster">
      <pc:chgData name="Azra Mahmutagić" userId="S::azra.mahmutagic@osgrbavica1.edu.ba::e10b650f-75ef-42a1-aee7-832b26acd5b4" providerId="AD" clId="Web-{30185408-33D2-46E3-AECF-D117C49B4A00}" dt="2022-11-27T14:03:25.130" v="135"/>
      <pc:docMkLst>
        <pc:docMk/>
      </pc:docMkLst>
      <pc:sldChg chg="addSp delSp modSp mod setBg modClrScheme addAnim setClrOvrMap chgLayout">
        <pc:chgData name="Azra Mahmutagić" userId="S::azra.mahmutagic@osgrbavica1.edu.ba::e10b650f-75ef-42a1-aee7-832b26acd5b4" providerId="AD" clId="Web-{30185408-33D2-46E3-AECF-D117C49B4A00}" dt="2022-11-27T14:03:25.130" v="135"/>
        <pc:sldMkLst>
          <pc:docMk/>
          <pc:sldMk cId="3167120962" sldId="256"/>
        </pc:sldMkLst>
        <pc:spChg chg="mod ord">
          <ac:chgData name="Azra Mahmutagić" userId="S::azra.mahmutagic@osgrbavica1.edu.ba::e10b650f-75ef-42a1-aee7-832b26acd5b4" providerId="AD" clId="Web-{30185408-33D2-46E3-AECF-D117C49B4A00}" dt="2022-11-27T14:03:25.130" v="135"/>
          <ac:spMkLst>
            <pc:docMk/>
            <pc:sldMk cId="3167120962" sldId="256"/>
            <ac:spMk id="2" creationId="{00000000-0000-0000-0000-000000000000}"/>
          </ac:spMkLst>
        </pc:spChg>
        <pc:spChg chg="mod ord">
          <ac:chgData name="Azra Mahmutagić" userId="S::azra.mahmutagic@osgrbavica1.edu.ba::e10b650f-75ef-42a1-aee7-832b26acd5b4" providerId="AD" clId="Web-{30185408-33D2-46E3-AECF-D117C49B4A00}" dt="2022-11-27T14:03:25.130" v="135"/>
          <ac:spMkLst>
            <pc:docMk/>
            <pc:sldMk cId="3167120962" sldId="256"/>
            <ac:spMk id="3" creationId="{00000000-0000-0000-0000-000000000000}"/>
          </ac:spMkLst>
        </pc:spChg>
        <pc:spChg chg="add del">
          <ac:chgData name="Azra Mahmutagić" userId="S::azra.mahmutagic@osgrbavica1.edu.ba::e10b650f-75ef-42a1-aee7-832b26acd5b4" providerId="AD" clId="Web-{30185408-33D2-46E3-AECF-D117C49B4A00}" dt="2022-11-27T13:45:48.148" v="38"/>
          <ac:spMkLst>
            <pc:docMk/>
            <pc:sldMk cId="3167120962" sldId="256"/>
            <ac:spMk id="9" creationId="{CA22F210-7186-4074-94C5-FAD2C2EB15B2}"/>
          </ac:spMkLst>
        </pc:spChg>
        <pc:spChg chg="add del">
          <ac:chgData name="Azra Mahmutagić" userId="S::azra.mahmutagic@osgrbavica1.edu.ba::e10b650f-75ef-42a1-aee7-832b26acd5b4" providerId="AD" clId="Web-{30185408-33D2-46E3-AECF-D117C49B4A00}" dt="2022-11-27T13:45:48.148" v="38"/>
          <ac:spMkLst>
            <pc:docMk/>
            <pc:sldMk cId="3167120962" sldId="256"/>
            <ac:spMk id="11" creationId="{7ED93057-B056-4D1D-B0DA-F1619DAAF5A1}"/>
          </ac:spMkLst>
        </pc:spChg>
        <pc:spChg chg="add del">
          <ac:chgData name="Azra Mahmutagić" userId="S::azra.mahmutagic@osgrbavica1.edu.ba::e10b650f-75ef-42a1-aee7-832b26acd5b4" providerId="AD" clId="Web-{30185408-33D2-46E3-AECF-D117C49B4A00}" dt="2022-11-27T13:45:48.148" v="38"/>
          <ac:spMkLst>
            <pc:docMk/>
            <pc:sldMk cId="3167120962" sldId="256"/>
            <ac:spMk id="13" creationId="{F5B41592-BC5E-4AE2-8CA7-91C73FD8F744}"/>
          </ac:spMkLst>
        </pc:spChg>
        <pc:spChg chg="add del">
          <ac:chgData name="Azra Mahmutagić" userId="S::azra.mahmutagic@osgrbavica1.edu.ba::e10b650f-75ef-42a1-aee7-832b26acd5b4" providerId="AD" clId="Web-{30185408-33D2-46E3-AECF-D117C49B4A00}" dt="2022-11-27T13:45:48.148" v="38"/>
          <ac:spMkLst>
            <pc:docMk/>
            <pc:sldMk cId="3167120962" sldId="256"/>
            <ac:spMk id="15" creationId="{CB574A3D-9991-4D4A-91DF-0D0DE47DB31E}"/>
          </ac:spMkLst>
        </pc:spChg>
        <pc:spChg chg="add del">
          <ac:chgData name="Azra Mahmutagić" userId="S::azra.mahmutagic@osgrbavica1.edu.ba::e10b650f-75ef-42a1-aee7-832b26acd5b4" providerId="AD" clId="Web-{30185408-33D2-46E3-AECF-D117C49B4A00}" dt="2022-11-27T13:45:48.148" v="38"/>
          <ac:spMkLst>
            <pc:docMk/>
            <pc:sldMk cId="3167120962" sldId="256"/>
            <ac:spMk id="17" creationId="{D5A56255-4961-41E1-887B-7319F23C909E}"/>
          </ac:spMkLst>
        </pc:spChg>
        <pc:spChg chg="add del">
          <ac:chgData name="Azra Mahmutagić" userId="S::azra.mahmutagic@osgrbavica1.edu.ba::e10b650f-75ef-42a1-aee7-832b26acd5b4" providerId="AD" clId="Web-{30185408-33D2-46E3-AECF-D117C49B4A00}" dt="2022-11-27T13:48:18.420" v="92"/>
          <ac:spMkLst>
            <pc:docMk/>
            <pc:sldMk cId="3167120962" sldId="256"/>
            <ac:spMk id="22" creationId="{3011B0B3-5679-4759-90B8-3B908C4CBD21}"/>
          </ac:spMkLst>
        </pc:spChg>
        <pc:spChg chg="add del">
          <ac:chgData name="Azra Mahmutagić" userId="S::azra.mahmutagic@osgrbavica1.edu.ba::e10b650f-75ef-42a1-aee7-832b26acd5b4" providerId="AD" clId="Web-{30185408-33D2-46E3-AECF-D117C49B4A00}" dt="2022-11-27T13:49:00.063" v="102"/>
          <ac:spMkLst>
            <pc:docMk/>
            <pc:sldMk cId="3167120962" sldId="256"/>
            <ac:spMk id="42" creationId="{CE3C5560-7A9C-489F-9148-18C5E1D0F0B2}"/>
          </ac:spMkLst>
        </pc:spChg>
        <pc:spChg chg="add del">
          <ac:chgData name="Azra Mahmutagić" userId="S::azra.mahmutagic@osgrbavica1.edu.ba::e10b650f-75ef-42a1-aee7-832b26acd5b4" providerId="AD" clId="Web-{30185408-33D2-46E3-AECF-D117C49B4A00}" dt="2022-11-27T13:49:00.063" v="102"/>
          <ac:spMkLst>
            <pc:docMk/>
            <pc:sldMk cId="3167120962" sldId="256"/>
            <ac:spMk id="44" creationId="{C5CB530E-515E-412C-9DF1-5F8FFBD6F383}"/>
          </ac:spMkLst>
        </pc:spChg>
        <pc:spChg chg="add del">
          <ac:chgData name="Azra Mahmutagić" userId="S::azra.mahmutagic@osgrbavica1.edu.ba::e10b650f-75ef-42a1-aee7-832b26acd5b4" providerId="AD" clId="Web-{30185408-33D2-46E3-AECF-D117C49B4A00}" dt="2022-11-27T13:49:00.063" v="102"/>
          <ac:spMkLst>
            <pc:docMk/>
            <pc:sldMk cId="3167120962" sldId="256"/>
            <ac:spMk id="46" creationId="{712D4376-A578-4FF1-94FC-245E7A6A489F}"/>
          </ac:spMkLst>
        </pc:spChg>
        <pc:spChg chg="add del">
          <ac:chgData name="Azra Mahmutagić" userId="S::azra.mahmutagic@osgrbavica1.edu.ba::e10b650f-75ef-42a1-aee7-832b26acd5b4" providerId="AD" clId="Web-{30185408-33D2-46E3-AECF-D117C49B4A00}" dt="2022-11-27T13:49:00.063" v="102"/>
          <ac:spMkLst>
            <pc:docMk/>
            <pc:sldMk cId="3167120962" sldId="256"/>
            <ac:spMk id="48" creationId="{AEA7509D-F04F-40CB-A0B3-EEF16499CC9F}"/>
          </ac:spMkLst>
        </pc:spChg>
        <pc:spChg chg="add del">
          <ac:chgData name="Azra Mahmutagić" userId="S::azra.mahmutagic@osgrbavica1.edu.ba::e10b650f-75ef-42a1-aee7-832b26acd5b4" providerId="AD" clId="Web-{30185408-33D2-46E3-AECF-D117C49B4A00}" dt="2022-11-27T13:48:56.953" v="99"/>
          <ac:spMkLst>
            <pc:docMk/>
            <pc:sldMk cId="3167120962" sldId="256"/>
            <ac:spMk id="61" creationId="{D5B012D8-7F27-4758-9AC6-C889B154BD73}"/>
          </ac:spMkLst>
        </pc:spChg>
        <pc:spChg chg="add del">
          <ac:chgData name="Azra Mahmutagić" userId="S::azra.mahmutagic@osgrbavica1.edu.ba::e10b650f-75ef-42a1-aee7-832b26acd5b4" providerId="AD" clId="Web-{30185408-33D2-46E3-AECF-D117C49B4A00}" dt="2022-11-27T13:48:56.953" v="99"/>
          <ac:spMkLst>
            <pc:docMk/>
            <pc:sldMk cId="3167120962" sldId="256"/>
            <ac:spMk id="63" creationId="{4063B759-00FC-46D1-9898-8E8625268FAF}"/>
          </ac:spMkLst>
        </pc:spChg>
        <pc:spChg chg="add del">
          <ac:chgData name="Azra Mahmutagić" userId="S::azra.mahmutagic@osgrbavica1.edu.ba::e10b650f-75ef-42a1-aee7-832b26acd5b4" providerId="AD" clId="Web-{30185408-33D2-46E3-AECF-D117C49B4A00}" dt="2022-11-27T13:49:00.063" v="101"/>
          <ac:spMkLst>
            <pc:docMk/>
            <pc:sldMk cId="3167120962" sldId="256"/>
            <ac:spMk id="65" creationId="{712D4376-A578-4FF1-94FC-245E7A6A489F}"/>
          </ac:spMkLst>
        </pc:spChg>
        <pc:spChg chg="add del">
          <ac:chgData name="Azra Mahmutagić" userId="S::azra.mahmutagic@osgrbavica1.edu.ba::e10b650f-75ef-42a1-aee7-832b26acd5b4" providerId="AD" clId="Web-{30185408-33D2-46E3-AECF-D117C49B4A00}" dt="2022-11-27T13:49:00.063" v="101"/>
          <ac:spMkLst>
            <pc:docMk/>
            <pc:sldMk cId="3167120962" sldId="256"/>
            <ac:spMk id="66" creationId="{D9FB580A-BA0E-4D5E-90F4-C42767A78389}"/>
          </ac:spMkLst>
        </pc:spChg>
        <pc:spChg chg="add del">
          <ac:chgData name="Azra Mahmutagić" userId="S::azra.mahmutagic@osgrbavica1.edu.ba::e10b650f-75ef-42a1-aee7-832b26acd5b4" providerId="AD" clId="Web-{30185408-33D2-46E3-AECF-D117C49B4A00}" dt="2022-11-27T13:49:00.063" v="101"/>
          <ac:spMkLst>
            <pc:docMk/>
            <pc:sldMk cId="3167120962" sldId="256"/>
            <ac:spMk id="67" creationId="{AEA7509D-F04F-40CB-A0B3-EEF16499CC9F}"/>
          </ac:spMkLst>
        </pc:spChg>
        <pc:spChg chg="add del">
          <ac:chgData name="Azra Mahmutagić" userId="S::azra.mahmutagic@osgrbavica1.edu.ba::e10b650f-75ef-42a1-aee7-832b26acd5b4" providerId="AD" clId="Web-{30185408-33D2-46E3-AECF-D117C49B4A00}" dt="2022-11-27T13:49:00.063" v="101"/>
          <ac:spMkLst>
            <pc:docMk/>
            <pc:sldMk cId="3167120962" sldId="256"/>
            <ac:spMk id="68" creationId="{C5CB530E-515E-412C-9DF1-5F8FFBD6F383}"/>
          </ac:spMkLst>
        </pc:spChg>
        <pc:spChg chg="add del">
          <ac:chgData name="Azra Mahmutagić" userId="S::azra.mahmutagic@osgrbavica1.edu.ba::e10b650f-75ef-42a1-aee7-832b26acd5b4" providerId="AD" clId="Web-{30185408-33D2-46E3-AECF-D117C49B4A00}" dt="2022-11-27T13:51:08.255" v="118"/>
          <ac:spMkLst>
            <pc:docMk/>
            <pc:sldMk cId="3167120962" sldId="256"/>
            <ac:spMk id="70" creationId="{EFA9B6C6-A247-48A8-9A1C-1E36FA9456B5}"/>
          </ac:spMkLst>
        </pc:spChg>
        <pc:spChg chg="add del">
          <ac:chgData name="Azra Mahmutagić" userId="S::azra.mahmutagic@osgrbavica1.edu.ba::e10b650f-75ef-42a1-aee7-832b26acd5b4" providerId="AD" clId="Web-{30185408-33D2-46E3-AECF-D117C49B4A00}" dt="2022-11-27T13:51:08.255" v="118"/>
          <ac:spMkLst>
            <pc:docMk/>
            <pc:sldMk cId="3167120962" sldId="256"/>
            <ac:spMk id="71" creationId="{C5CB530E-515E-412C-9DF1-5F8FFBD6F383}"/>
          </ac:spMkLst>
        </pc:spChg>
        <pc:spChg chg="add del">
          <ac:chgData name="Azra Mahmutagić" userId="S::azra.mahmutagic@osgrbavica1.edu.ba::e10b650f-75ef-42a1-aee7-832b26acd5b4" providerId="AD" clId="Web-{30185408-33D2-46E3-AECF-D117C49B4A00}" dt="2022-11-27T13:51:08.255" v="118"/>
          <ac:spMkLst>
            <pc:docMk/>
            <pc:sldMk cId="3167120962" sldId="256"/>
            <ac:spMk id="72" creationId="{712D4376-A578-4FF1-94FC-245E7A6A489F}"/>
          </ac:spMkLst>
        </pc:spChg>
        <pc:spChg chg="add del">
          <ac:chgData name="Azra Mahmutagić" userId="S::azra.mahmutagic@osgrbavica1.edu.ba::e10b650f-75ef-42a1-aee7-832b26acd5b4" providerId="AD" clId="Web-{30185408-33D2-46E3-AECF-D117C49B4A00}" dt="2022-11-27T13:51:08.255" v="118"/>
          <ac:spMkLst>
            <pc:docMk/>
            <pc:sldMk cId="3167120962" sldId="256"/>
            <ac:spMk id="73" creationId="{AEA7509D-F04F-40CB-A0B3-EEF16499CC9F}"/>
          </ac:spMkLst>
        </pc:spChg>
        <pc:spChg chg="add del">
          <ac:chgData name="Azra Mahmutagić" userId="S::azra.mahmutagic@osgrbavica1.edu.ba::e10b650f-75ef-42a1-aee7-832b26acd5b4" providerId="AD" clId="Web-{30185408-33D2-46E3-AECF-D117C49B4A00}" dt="2022-11-27T13:50:04.268" v="107"/>
          <ac:spMkLst>
            <pc:docMk/>
            <pc:sldMk cId="3167120962" sldId="256"/>
            <ac:spMk id="78" creationId="{99FBCFA0-DE7C-40A3-9978-4F2839067FD7}"/>
          </ac:spMkLst>
        </pc:spChg>
        <pc:spChg chg="add del">
          <ac:chgData name="Azra Mahmutagić" userId="S::azra.mahmutagic@osgrbavica1.edu.ba::e10b650f-75ef-42a1-aee7-832b26acd5b4" providerId="AD" clId="Web-{30185408-33D2-46E3-AECF-D117C49B4A00}" dt="2022-11-27T13:50:04.268" v="107"/>
          <ac:spMkLst>
            <pc:docMk/>
            <pc:sldMk cId="3167120962" sldId="256"/>
            <ac:spMk id="80" creationId="{40E0E787-6A3F-4579-9E73-AC9FBB0E3A45}"/>
          </ac:spMkLst>
        </pc:spChg>
        <pc:spChg chg="add del">
          <ac:chgData name="Azra Mahmutagić" userId="S::azra.mahmutagic@osgrbavica1.edu.ba::e10b650f-75ef-42a1-aee7-832b26acd5b4" providerId="AD" clId="Web-{30185408-33D2-46E3-AECF-D117C49B4A00}" dt="2022-11-27T13:50:04.268" v="107"/>
          <ac:spMkLst>
            <pc:docMk/>
            <pc:sldMk cId="3167120962" sldId="256"/>
            <ac:spMk id="82" creationId="{80564F31-73E3-4680-87FF-579A244722C2}"/>
          </ac:spMkLst>
        </pc:spChg>
        <pc:spChg chg="add del">
          <ac:chgData name="Azra Mahmutagić" userId="S::azra.mahmutagic@osgrbavica1.edu.ba::e10b650f-75ef-42a1-aee7-832b26acd5b4" providerId="AD" clId="Web-{30185408-33D2-46E3-AECF-D117C49B4A00}" dt="2022-11-27T13:50:10.347" v="109"/>
          <ac:spMkLst>
            <pc:docMk/>
            <pc:sldMk cId="3167120962" sldId="256"/>
            <ac:spMk id="86" creationId="{CA5B2A81-2C8E-4963-AFD4-E539D168B475}"/>
          </ac:spMkLst>
        </pc:spChg>
        <pc:spChg chg="add del">
          <ac:chgData name="Azra Mahmutagić" userId="S::azra.mahmutagic@osgrbavica1.edu.ba::e10b650f-75ef-42a1-aee7-832b26acd5b4" providerId="AD" clId="Web-{30185408-33D2-46E3-AECF-D117C49B4A00}" dt="2022-11-27T13:50:28.238" v="111"/>
          <ac:spMkLst>
            <pc:docMk/>
            <pc:sldMk cId="3167120962" sldId="256"/>
            <ac:spMk id="89" creationId="{6482F060-A4AF-4E0B-B364-7C6BA4AE9C03}"/>
          </ac:spMkLst>
        </pc:spChg>
        <pc:spChg chg="add del">
          <ac:chgData name="Azra Mahmutagić" userId="S::azra.mahmutagic@osgrbavica1.edu.ba::e10b650f-75ef-42a1-aee7-832b26acd5b4" providerId="AD" clId="Web-{30185408-33D2-46E3-AECF-D117C49B4A00}" dt="2022-11-27T13:50:35.535" v="113"/>
          <ac:spMkLst>
            <pc:docMk/>
            <pc:sldMk cId="3167120962" sldId="256"/>
            <ac:spMk id="92" creationId="{7A18C9FB-EC4C-4DAE-8F7D-C6E5AF607958}"/>
          </ac:spMkLst>
        </pc:spChg>
        <pc:spChg chg="add del">
          <ac:chgData name="Azra Mahmutagić" userId="S::azra.mahmutagic@osgrbavica1.edu.ba::e10b650f-75ef-42a1-aee7-832b26acd5b4" providerId="AD" clId="Web-{30185408-33D2-46E3-AECF-D117C49B4A00}" dt="2022-11-27T13:50:35.535" v="113"/>
          <ac:spMkLst>
            <pc:docMk/>
            <pc:sldMk cId="3167120962" sldId="256"/>
            <ac:spMk id="93" creationId="{BFC5A2D8-56E8-47FB-975D-D777AFEA4F18}"/>
          </ac:spMkLst>
        </pc:spChg>
        <pc:spChg chg="add del">
          <ac:chgData name="Azra Mahmutagić" userId="S::azra.mahmutagic@osgrbavica1.edu.ba::e10b650f-75ef-42a1-aee7-832b26acd5b4" providerId="AD" clId="Web-{30185408-33D2-46E3-AECF-D117C49B4A00}" dt="2022-11-27T13:50:35.535" v="113"/>
          <ac:spMkLst>
            <pc:docMk/>
            <pc:sldMk cId="3167120962" sldId="256"/>
            <ac:spMk id="94" creationId="{A9896C11-F8DF-437A-B349-8AFD602DC0CA}"/>
          </ac:spMkLst>
        </pc:spChg>
        <pc:spChg chg="add del">
          <ac:chgData name="Azra Mahmutagić" userId="S::azra.mahmutagic@osgrbavica1.edu.ba::e10b650f-75ef-42a1-aee7-832b26acd5b4" providerId="AD" clId="Web-{30185408-33D2-46E3-AECF-D117C49B4A00}" dt="2022-11-27T13:50:43.801" v="115"/>
          <ac:spMkLst>
            <pc:docMk/>
            <pc:sldMk cId="3167120962" sldId="256"/>
            <ac:spMk id="96" creationId="{6CA2C65D-0168-1245-86C8-62A8A6F7B813}"/>
          </ac:spMkLst>
        </pc:spChg>
        <pc:spChg chg="add del">
          <ac:chgData name="Azra Mahmutagić" userId="S::azra.mahmutagic@osgrbavica1.edu.ba::e10b650f-75ef-42a1-aee7-832b26acd5b4" providerId="AD" clId="Web-{30185408-33D2-46E3-AECF-D117C49B4A00}" dt="2022-11-27T13:50:43.801" v="115"/>
          <ac:spMkLst>
            <pc:docMk/>
            <pc:sldMk cId="3167120962" sldId="256"/>
            <ac:spMk id="97" creationId="{56EC6756-249A-354D-B2C0-DA82BEEEC9B9}"/>
          </ac:spMkLst>
        </pc:spChg>
        <pc:spChg chg="add del">
          <ac:chgData name="Azra Mahmutagić" userId="S::azra.mahmutagic@osgrbavica1.edu.ba::e10b650f-75ef-42a1-aee7-832b26acd5b4" providerId="AD" clId="Web-{30185408-33D2-46E3-AECF-D117C49B4A00}" dt="2022-11-27T13:50:43.801" v="115"/>
          <ac:spMkLst>
            <pc:docMk/>
            <pc:sldMk cId="3167120962" sldId="256"/>
            <ac:spMk id="98" creationId="{99B14128-2D03-F14B-8681-9410A28F3AA2}"/>
          </ac:spMkLst>
        </pc:spChg>
        <pc:spChg chg="add del">
          <ac:chgData name="Azra Mahmutagić" userId="S::azra.mahmutagic@osgrbavica1.edu.ba::e10b650f-75ef-42a1-aee7-832b26acd5b4" providerId="AD" clId="Web-{30185408-33D2-46E3-AECF-D117C49B4A00}" dt="2022-11-27T13:51:08.209" v="117"/>
          <ac:spMkLst>
            <pc:docMk/>
            <pc:sldMk cId="3167120962" sldId="256"/>
            <ac:spMk id="100" creationId="{82FFD62B-30FF-47BF-8642-90E039482BDB}"/>
          </ac:spMkLst>
        </pc:spChg>
        <pc:spChg chg="add del">
          <ac:chgData name="Azra Mahmutagić" userId="S::azra.mahmutagic@osgrbavica1.edu.ba::e10b650f-75ef-42a1-aee7-832b26acd5b4" providerId="AD" clId="Web-{30185408-33D2-46E3-AECF-D117C49B4A00}" dt="2022-11-27T13:51:08.209" v="117"/>
          <ac:spMkLst>
            <pc:docMk/>
            <pc:sldMk cId="3167120962" sldId="256"/>
            <ac:spMk id="101" creationId="{1AD02C4F-4386-4434-9AE8-E73187A134D5}"/>
          </ac:spMkLst>
        </pc:spChg>
        <pc:spChg chg="add del">
          <ac:chgData name="Azra Mahmutagić" userId="S::azra.mahmutagic@osgrbavica1.edu.ba::e10b650f-75ef-42a1-aee7-832b26acd5b4" providerId="AD" clId="Web-{30185408-33D2-46E3-AECF-D117C49B4A00}" dt="2022-11-27T13:51:08.209" v="117"/>
          <ac:spMkLst>
            <pc:docMk/>
            <pc:sldMk cId="3167120962" sldId="256"/>
            <ac:spMk id="103" creationId="{C342B775-52D3-4C04-8BE7-3CD6FD0C3A99}"/>
          </ac:spMkLst>
        </pc:spChg>
        <pc:spChg chg="add del">
          <ac:chgData name="Azra Mahmutagić" userId="S::azra.mahmutagic@osgrbavica1.edu.ba::e10b650f-75ef-42a1-aee7-832b26acd5b4" providerId="AD" clId="Web-{30185408-33D2-46E3-AECF-D117C49B4A00}" dt="2022-11-27T13:51:08.209" v="117"/>
          <ac:spMkLst>
            <pc:docMk/>
            <pc:sldMk cId="3167120962" sldId="256"/>
            <ac:spMk id="104" creationId="{8CF63E6E-C792-4158-B461-580A0B84D09C}"/>
          </ac:spMkLst>
        </pc:spChg>
        <pc:spChg chg="add del">
          <ac:chgData name="Azra Mahmutagić" userId="S::azra.mahmutagic@osgrbavica1.edu.ba::e10b650f-75ef-42a1-aee7-832b26acd5b4" providerId="AD" clId="Web-{30185408-33D2-46E3-AECF-D117C49B4A00}" dt="2022-11-27T13:51:08.209" v="117"/>
          <ac:spMkLst>
            <pc:docMk/>
            <pc:sldMk cId="3167120962" sldId="256"/>
            <ac:spMk id="110" creationId="{CF492118-48DF-46EB-A76D-8655B8665D01}"/>
          </ac:spMkLst>
        </pc:spChg>
        <pc:spChg chg="add del">
          <ac:chgData name="Azra Mahmutagić" userId="S::azra.mahmutagic@osgrbavica1.edu.ba::e10b650f-75ef-42a1-aee7-832b26acd5b4" providerId="AD" clId="Web-{30185408-33D2-46E3-AECF-D117C49B4A00}" dt="2022-11-27T13:51:08.209" v="117"/>
          <ac:spMkLst>
            <pc:docMk/>
            <pc:sldMk cId="3167120962" sldId="256"/>
            <ac:spMk id="112" creationId="{9BA66687-E8B8-45C2-8A50-D54D39509A67}"/>
          </ac:spMkLst>
        </pc:spChg>
        <pc:spChg chg="add del">
          <ac:chgData name="Azra Mahmutagić" userId="S::azra.mahmutagic@osgrbavica1.edu.ba::e10b650f-75ef-42a1-aee7-832b26acd5b4" providerId="AD" clId="Web-{30185408-33D2-46E3-AECF-D117C49B4A00}" dt="2022-11-27T14:01:18.062" v="130"/>
          <ac:spMkLst>
            <pc:docMk/>
            <pc:sldMk cId="3167120962" sldId="256"/>
            <ac:spMk id="115" creationId="{7A18C9FB-EC4C-4DAE-8F7D-C6E5AF607958}"/>
          </ac:spMkLst>
        </pc:spChg>
        <pc:spChg chg="add del">
          <ac:chgData name="Azra Mahmutagić" userId="S::azra.mahmutagic@osgrbavica1.edu.ba::e10b650f-75ef-42a1-aee7-832b26acd5b4" providerId="AD" clId="Web-{30185408-33D2-46E3-AECF-D117C49B4A00}" dt="2022-11-27T14:01:18.062" v="130"/>
          <ac:spMkLst>
            <pc:docMk/>
            <pc:sldMk cId="3167120962" sldId="256"/>
            <ac:spMk id="116" creationId="{BFC5A2D8-56E8-47FB-975D-D777AFEA4F18}"/>
          </ac:spMkLst>
        </pc:spChg>
        <pc:spChg chg="add del">
          <ac:chgData name="Azra Mahmutagić" userId="S::azra.mahmutagic@osgrbavica1.edu.ba::e10b650f-75ef-42a1-aee7-832b26acd5b4" providerId="AD" clId="Web-{30185408-33D2-46E3-AECF-D117C49B4A00}" dt="2022-11-27T14:01:18.062" v="130"/>
          <ac:spMkLst>
            <pc:docMk/>
            <pc:sldMk cId="3167120962" sldId="256"/>
            <ac:spMk id="117" creationId="{A9896C11-F8DF-437A-B349-8AFD602DC0CA}"/>
          </ac:spMkLst>
        </pc:spChg>
        <pc:spChg chg="add del">
          <ac:chgData name="Azra Mahmutagić" userId="S::azra.mahmutagic@osgrbavica1.edu.ba::e10b650f-75ef-42a1-aee7-832b26acd5b4" providerId="AD" clId="Web-{30185408-33D2-46E3-AECF-D117C49B4A00}" dt="2022-11-27T14:00:29.466" v="121"/>
          <ac:spMkLst>
            <pc:docMk/>
            <pc:sldMk cId="3167120962" sldId="256"/>
            <ac:spMk id="122" creationId="{7A18C9FB-EC4C-4DAE-8F7D-C6E5AF607958}"/>
          </ac:spMkLst>
        </pc:spChg>
        <pc:spChg chg="add del">
          <ac:chgData name="Azra Mahmutagić" userId="S::azra.mahmutagic@osgrbavica1.edu.ba::e10b650f-75ef-42a1-aee7-832b26acd5b4" providerId="AD" clId="Web-{30185408-33D2-46E3-AECF-D117C49B4A00}" dt="2022-11-27T14:00:29.466" v="121"/>
          <ac:spMkLst>
            <pc:docMk/>
            <pc:sldMk cId="3167120962" sldId="256"/>
            <ac:spMk id="124" creationId="{F798D3DD-23B7-41EE-9021-C8F9A8E2C19B}"/>
          </ac:spMkLst>
        </pc:spChg>
        <pc:spChg chg="add del">
          <ac:chgData name="Azra Mahmutagić" userId="S::azra.mahmutagic@osgrbavica1.edu.ba::e10b650f-75ef-42a1-aee7-832b26acd5b4" providerId="AD" clId="Web-{30185408-33D2-46E3-AECF-D117C49B4A00}" dt="2022-11-27T14:00:55.217" v="125"/>
          <ac:spMkLst>
            <pc:docMk/>
            <pc:sldMk cId="3167120962" sldId="256"/>
            <ac:spMk id="128" creationId="{3045E22C-A99D-41BB-AF14-EF1B1E745A70}"/>
          </ac:spMkLst>
        </pc:spChg>
        <pc:spChg chg="add del">
          <ac:chgData name="Azra Mahmutagić" userId="S::azra.mahmutagic@osgrbavica1.edu.ba::e10b650f-75ef-42a1-aee7-832b26acd5b4" providerId="AD" clId="Web-{30185408-33D2-46E3-AECF-D117C49B4A00}" dt="2022-11-27T14:00:35.326" v="123"/>
          <ac:spMkLst>
            <pc:docMk/>
            <pc:sldMk cId="3167120962" sldId="256"/>
            <ac:spMk id="130" creationId="{7A18C9FB-EC4C-4DAE-8F7D-C6E5AF607958}"/>
          </ac:spMkLst>
        </pc:spChg>
        <pc:spChg chg="add del">
          <ac:chgData name="Azra Mahmutagić" userId="S::azra.mahmutagic@osgrbavica1.edu.ba::e10b650f-75ef-42a1-aee7-832b26acd5b4" providerId="AD" clId="Web-{30185408-33D2-46E3-AECF-D117C49B4A00}" dt="2022-11-27T14:00:35.326" v="123"/>
          <ac:spMkLst>
            <pc:docMk/>
            <pc:sldMk cId="3167120962" sldId="256"/>
            <ac:spMk id="131" creationId="{BFC5A2D8-56E8-47FB-975D-D777AFEA4F18}"/>
          </ac:spMkLst>
        </pc:spChg>
        <pc:spChg chg="add del">
          <ac:chgData name="Azra Mahmutagić" userId="S::azra.mahmutagic@osgrbavica1.edu.ba::e10b650f-75ef-42a1-aee7-832b26acd5b4" providerId="AD" clId="Web-{30185408-33D2-46E3-AECF-D117C49B4A00}" dt="2022-11-27T14:00:35.326" v="123"/>
          <ac:spMkLst>
            <pc:docMk/>
            <pc:sldMk cId="3167120962" sldId="256"/>
            <ac:spMk id="132" creationId="{A9896C11-F8DF-437A-B349-8AFD602DC0CA}"/>
          </ac:spMkLst>
        </pc:spChg>
        <pc:spChg chg="add del">
          <ac:chgData name="Azra Mahmutagić" userId="S::azra.mahmutagic@osgrbavica1.edu.ba::e10b650f-75ef-42a1-aee7-832b26acd5b4" providerId="AD" clId="Web-{30185408-33D2-46E3-AECF-D117C49B4A00}" dt="2022-11-27T14:00:55.217" v="125"/>
          <ac:spMkLst>
            <pc:docMk/>
            <pc:sldMk cId="3167120962" sldId="256"/>
            <ac:spMk id="134" creationId="{7A18C9FB-EC4C-4DAE-8F7D-C6E5AF607958}"/>
          </ac:spMkLst>
        </pc:spChg>
        <pc:spChg chg="add del">
          <ac:chgData name="Azra Mahmutagić" userId="S::azra.mahmutagic@osgrbavica1.edu.ba::e10b650f-75ef-42a1-aee7-832b26acd5b4" providerId="AD" clId="Web-{30185408-33D2-46E3-AECF-D117C49B4A00}" dt="2022-11-27T14:00:55.217" v="125"/>
          <ac:spMkLst>
            <pc:docMk/>
            <pc:sldMk cId="3167120962" sldId="256"/>
            <ac:spMk id="135" creationId="{CBD8B1E7-EF0A-4118-A804-D7F559784B00}"/>
          </ac:spMkLst>
        </pc:spChg>
        <pc:spChg chg="add del">
          <ac:chgData name="Azra Mahmutagić" userId="S::azra.mahmutagic@osgrbavica1.edu.ba::e10b650f-75ef-42a1-aee7-832b26acd5b4" providerId="AD" clId="Web-{30185408-33D2-46E3-AECF-D117C49B4A00}" dt="2022-11-27T14:00:55.217" v="125"/>
          <ac:spMkLst>
            <pc:docMk/>
            <pc:sldMk cId="3167120962" sldId="256"/>
            <ac:spMk id="136" creationId="{3B2B1500-BB55-471C-8A9E-67288297ECE1}"/>
          </ac:spMkLst>
        </pc:spChg>
        <pc:spChg chg="add del">
          <ac:chgData name="Azra Mahmutagić" userId="S::azra.mahmutagic@osgrbavica1.edu.ba::e10b650f-75ef-42a1-aee7-832b26acd5b4" providerId="AD" clId="Web-{30185408-33D2-46E3-AECF-D117C49B4A00}" dt="2022-11-27T14:01:09.531" v="127"/>
          <ac:spMkLst>
            <pc:docMk/>
            <pc:sldMk cId="3167120962" sldId="256"/>
            <ac:spMk id="138" creationId="{40E0E787-6A3F-4579-9E73-AC9FBB0E3A45}"/>
          </ac:spMkLst>
        </pc:spChg>
        <pc:spChg chg="add del">
          <ac:chgData name="Azra Mahmutagić" userId="S::azra.mahmutagic@osgrbavica1.edu.ba::e10b650f-75ef-42a1-aee7-832b26acd5b4" providerId="AD" clId="Web-{30185408-33D2-46E3-AECF-D117C49B4A00}" dt="2022-11-27T14:01:09.531" v="127"/>
          <ac:spMkLst>
            <pc:docMk/>
            <pc:sldMk cId="3167120962" sldId="256"/>
            <ac:spMk id="139" creationId="{C9738BEF-1509-49AB-94B0-7D2B6218893C}"/>
          </ac:spMkLst>
        </pc:spChg>
        <pc:spChg chg="add del">
          <ac:chgData name="Azra Mahmutagić" userId="S::azra.mahmutagic@osgrbavica1.edu.ba::e10b650f-75ef-42a1-aee7-832b26acd5b4" providerId="AD" clId="Web-{30185408-33D2-46E3-AECF-D117C49B4A00}" dt="2022-11-27T14:01:18.046" v="129"/>
          <ac:spMkLst>
            <pc:docMk/>
            <pc:sldMk cId="3167120962" sldId="256"/>
            <ac:spMk id="142" creationId="{310E06F9-9F12-4D1B-92C0-4B30818D093E}"/>
          </ac:spMkLst>
        </pc:spChg>
        <pc:spChg chg="add del">
          <ac:chgData name="Azra Mahmutagić" userId="S::azra.mahmutagic@osgrbavica1.edu.ba::e10b650f-75ef-42a1-aee7-832b26acd5b4" providerId="AD" clId="Web-{30185408-33D2-46E3-AECF-D117C49B4A00}" dt="2022-11-27T14:01:18.046" v="129"/>
          <ac:spMkLst>
            <pc:docMk/>
            <pc:sldMk cId="3167120962" sldId="256"/>
            <ac:spMk id="143" creationId="{7DA29CF3-8B8B-4DDF-A19B-72E0059DD5DC}"/>
          </ac:spMkLst>
        </pc:spChg>
        <pc:spChg chg="add del">
          <ac:chgData name="Azra Mahmutagić" userId="S::azra.mahmutagic@osgrbavica1.edu.ba::e10b650f-75ef-42a1-aee7-832b26acd5b4" providerId="AD" clId="Web-{30185408-33D2-46E3-AECF-D117C49B4A00}" dt="2022-11-27T14:03:07.145" v="133"/>
          <ac:spMkLst>
            <pc:docMk/>
            <pc:sldMk cId="3167120962" sldId="256"/>
            <ac:spMk id="147" creationId="{DD8EACB7-D372-470B-B76E-A829D00310CD}"/>
          </ac:spMkLst>
        </pc:spChg>
        <pc:spChg chg="add del">
          <ac:chgData name="Azra Mahmutagić" userId="S::azra.mahmutagic@osgrbavica1.edu.ba::e10b650f-75ef-42a1-aee7-832b26acd5b4" providerId="AD" clId="Web-{30185408-33D2-46E3-AECF-D117C49B4A00}" dt="2022-11-27T14:03:07.145" v="133"/>
          <ac:spMkLst>
            <pc:docMk/>
            <pc:sldMk cId="3167120962" sldId="256"/>
            <ac:spMk id="148" creationId="{FBE11A49-02A1-4D4C-9A49-CDF496B1094F}"/>
          </ac:spMkLst>
        </pc:spChg>
        <pc:spChg chg="add del">
          <ac:chgData name="Azra Mahmutagić" userId="S::azra.mahmutagic@osgrbavica1.edu.ba::e10b650f-75ef-42a1-aee7-832b26acd5b4" providerId="AD" clId="Web-{30185408-33D2-46E3-AECF-D117C49B4A00}" dt="2022-11-27T14:03:25.130" v="135"/>
          <ac:spMkLst>
            <pc:docMk/>
            <pc:sldMk cId="3167120962" sldId="256"/>
            <ac:spMk id="155" creationId="{A5D0B0D3-D735-4619-AA45-B57B791E1744}"/>
          </ac:spMkLst>
        </pc:spChg>
        <pc:spChg chg="add del">
          <ac:chgData name="Azra Mahmutagić" userId="S::azra.mahmutagic@osgrbavica1.edu.ba::e10b650f-75ef-42a1-aee7-832b26acd5b4" providerId="AD" clId="Web-{30185408-33D2-46E3-AECF-D117C49B4A00}" dt="2022-11-27T14:03:25.130" v="135"/>
          <ac:spMkLst>
            <pc:docMk/>
            <pc:sldMk cId="3167120962" sldId="256"/>
            <ac:spMk id="157" creationId="{CF7F2079-504C-499A-A644-58F4DDC7643B}"/>
          </ac:spMkLst>
        </pc:spChg>
        <pc:spChg chg="add del">
          <ac:chgData name="Azra Mahmutagić" userId="S::azra.mahmutagic@osgrbavica1.edu.ba::e10b650f-75ef-42a1-aee7-832b26acd5b4" providerId="AD" clId="Web-{30185408-33D2-46E3-AECF-D117C49B4A00}" dt="2022-11-27T14:03:25.130" v="135"/>
          <ac:spMkLst>
            <pc:docMk/>
            <pc:sldMk cId="3167120962" sldId="256"/>
            <ac:spMk id="167" creationId="{3D505D40-32E9-4C48-81F8-AD80433BE6B7}"/>
          </ac:spMkLst>
        </pc:spChg>
        <pc:spChg chg="add">
          <ac:chgData name="Azra Mahmutagić" userId="S::azra.mahmutagic@osgrbavica1.edu.ba::e10b650f-75ef-42a1-aee7-832b26acd5b4" providerId="AD" clId="Web-{30185408-33D2-46E3-AECF-D117C49B4A00}" dt="2022-11-27T14:03:25.130" v="135"/>
          <ac:spMkLst>
            <pc:docMk/>
            <pc:sldMk cId="3167120962" sldId="256"/>
            <ac:spMk id="181" creationId="{A37F4A8A-7B54-4D8D-933A-8921996A0F38}"/>
          </ac:spMkLst>
        </pc:spChg>
        <pc:grpChg chg="add del">
          <ac:chgData name="Azra Mahmutagić" userId="S::azra.mahmutagic@osgrbavica1.edu.ba::e10b650f-75ef-42a1-aee7-832b26acd5b4" providerId="AD" clId="Web-{30185408-33D2-46E3-AECF-D117C49B4A00}" dt="2022-11-27T13:48:18.420" v="92"/>
          <ac:grpSpMkLst>
            <pc:docMk/>
            <pc:sldMk cId="3167120962" sldId="256"/>
            <ac:grpSpMk id="24" creationId="{49E013D9-9421-47E7-9080-30F6E544BE45}"/>
          </ac:grpSpMkLst>
        </pc:grpChg>
        <pc:grpChg chg="add del">
          <ac:chgData name="Azra Mahmutagić" userId="S::azra.mahmutagic@osgrbavica1.edu.ba::e10b650f-75ef-42a1-aee7-832b26acd5b4" providerId="AD" clId="Web-{30185408-33D2-46E3-AECF-D117C49B4A00}" dt="2022-11-27T13:51:08.209" v="117"/>
          <ac:grpSpMkLst>
            <pc:docMk/>
            <pc:sldMk cId="3167120962" sldId="256"/>
            <ac:grpSpMk id="105" creationId="{462F3F34-E607-4E62-95A5-8669617E2D1F}"/>
          </ac:grpSpMkLst>
        </pc:grpChg>
        <pc:grpChg chg="add del">
          <ac:chgData name="Azra Mahmutagić" userId="S::azra.mahmutagic@osgrbavica1.edu.ba::e10b650f-75ef-42a1-aee7-832b26acd5b4" providerId="AD" clId="Web-{30185408-33D2-46E3-AECF-D117C49B4A00}" dt="2022-11-27T14:00:29.466" v="121"/>
          <ac:grpSpMkLst>
            <pc:docMk/>
            <pc:sldMk cId="3167120962" sldId="256"/>
            <ac:grpSpMk id="126" creationId="{2C072688-BFC7-4FE8-A45E-B3C63CBB9632}"/>
          </ac:grpSpMkLst>
        </pc:grpChg>
        <pc:grpChg chg="add del">
          <ac:chgData name="Azra Mahmutagić" userId="S::azra.mahmutagic@osgrbavica1.edu.ba::e10b650f-75ef-42a1-aee7-832b26acd5b4" providerId="AD" clId="Web-{30185408-33D2-46E3-AECF-D117C49B4A00}" dt="2022-11-27T14:01:18.046" v="129"/>
          <ac:grpSpMkLst>
            <pc:docMk/>
            <pc:sldMk cId="3167120962" sldId="256"/>
            <ac:grpSpMk id="144" creationId="{2C96D671-CB09-4A40-87DE-E5042068B0E0}"/>
          </ac:grpSpMkLst>
        </pc:grpChg>
        <pc:grpChg chg="add del">
          <ac:chgData name="Azra Mahmutagić" userId="S::azra.mahmutagic@osgrbavica1.edu.ba::e10b650f-75ef-42a1-aee7-832b26acd5b4" providerId="AD" clId="Web-{30185408-33D2-46E3-AECF-D117C49B4A00}" dt="2022-11-27T14:03:07.145" v="133"/>
          <ac:grpSpMkLst>
            <pc:docMk/>
            <pc:sldMk cId="3167120962" sldId="256"/>
            <ac:grpSpMk id="149" creationId="{F1732D3A-CFF0-45BE-AD79-F83D0272C6C6}"/>
          </ac:grpSpMkLst>
        </pc:grpChg>
        <pc:grpChg chg="add del">
          <ac:chgData name="Azra Mahmutagić" userId="S::azra.mahmutagic@osgrbavica1.edu.ba::e10b650f-75ef-42a1-aee7-832b26acd5b4" providerId="AD" clId="Web-{30185408-33D2-46E3-AECF-D117C49B4A00}" dt="2022-11-27T14:03:25.130" v="135"/>
          <ac:grpSpMkLst>
            <pc:docMk/>
            <pc:sldMk cId="3167120962" sldId="256"/>
            <ac:grpSpMk id="159" creationId="{DBBA0A0D-8F6A-400A-9E49-8C008E2C7DB1}"/>
          </ac:grpSpMkLst>
        </pc:grpChg>
        <pc:grpChg chg="add del">
          <ac:chgData name="Azra Mahmutagić" userId="S::azra.mahmutagic@osgrbavica1.edu.ba::e10b650f-75ef-42a1-aee7-832b26acd5b4" providerId="AD" clId="Web-{30185408-33D2-46E3-AECF-D117C49B4A00}" dt="2022-11-27T14:03:25.130" v="135"/>
          <ac:grpSpMkLst>
            <pc:docMk/>
            <pc:sldMk cId="3167120962" sldId="256"/>
            <ac:grpSpMk id="169" creationId="{C507BF36-B92B-4CAC-BCA7-8364B51E1F09}"/>
          </ac:grpSpMkLst>
        </pc:grpChg>
        <pc:picChg chg="add mod ord">
          <ac:chgData name="Azra Mahmutagić" userId="S::azra.mahmutagic@osgrbavica1.edu.ba::e10b650f-75ef-42a1-aee7-832b26acd5b4" providerId="AD" clId="Web-{30185408-33D2-46E3-AECF-D117C49B4A00}" dt="2022-11-27T14:03:25.130" v="135"/>
          <ac:picMkLst>
            <pc:docMk/>
            <pc:sldMk cId="3167120962" sldId="256"/>
            <ac:picMk id="4" creationId="{677D506C-C6DA-C44B-924D-57EB8EB83223}"/>
          </ac:picMkLst>
        </pc:picChg>
        <pc:picChg chg="add del">
          <ac:chgData name="Azra Mahmutagić" userId="S::azra.mahmutagic@osgrbavica1.edu.ba::e10b650f-75ef-42a1-aee7-832b26acd5b4" providerId="AD" clId="Web-{30185408-33D2-46E3-AECF-D117C49B4A00}" dt="2022-11-27T13:49:00.063" v="102"/>
          <ac:picMkLst>
            <pc:docMk/>
            <pc:sldMk cId="3167120962" sldId="256"/>
            <ac:picMk id="52" creationId="{508BEF50-7B1E-49A4-BC19-5F4F1D755E64}"/>
          </ac:picMkLst>
        </pc:picChg>
        <pc:picChg chg="add del">
          <ac:chgData name="Azra Mahmutagić" userId="S::azra.mahmutagic@osgrbavica1.edu.ba::e10b650f-75ef-42a1-aee7-832b26acd5b4" providerId="AD" clId="Web-{30185408-33D2-46E3-AECF-D117C49B4A00}" dt="2022-11-27T13:49:00.063" v="102"/>
          <ac:picMkLst>
            <pc:docMk/>
            <pc:sldMk cId="3167120962" sldId="256"/>
            <ac:picMk id="54" creationId="{3FBAD350-5664-4811-A208-657FB882D350}"/>
          </ac:picMkLst>
        </pc:picChg>
        <pc:picChg chg="add del">
          <ac:chgData name="Azra Mahmutagić" userId="S::azra.mahmutagic@osgrbavica1.edu.ba::e10b650f-75ef-42a1-aee7-832b26acd5b4" providerId="AD" clId="Web-{30185408-33D2-46E3-AECF-D117C49B4A00}" dt="2022-11-27T13:49:00.063" v="102"/>
          <ac:picMkLst>
            <pc:docMk/>
            <pc:sldMk cId="3167120962" sldId="256"/>
            <ac:picMk id="56" creationId="{C39ADB8F-D187-49D7-BDCF-C1B6DC727068}"/>
          </ac:picMkLst>
        </pc:picChg>
        <pc:picChg chg="add del">
          <ac:chgData name="Azra Mahmutagić" userId="S::azra.mahmutagic@osgrbavica1.edu.ba::e10b650f-75ef-42a1-aee7-832b26acd5b4" providerId="AD" clId="Web-{30185408-33D2-46E3-AECF-D117C49B4A00}" dt="2022-11-27T13:51:08.209" v="117"/>
          <ac:picMkLst>
            <pc:docMk/>
            <pc:sldMk cId="3167120962" sldId="256"/>
            <ac:picMk id="102" creationId="{07F3518E-5425-4EE4-9A4E-6675E9D5D025}"/>
          </ac:picMkLst>
        </pc:picChg>
        <pc:picChg chg="add del">
          <ac:chgData name="Azra Mahmutagić" userId="S::azra.mahmutagic@osgrbavica1.edu.ba::e10b650f-75ef-42a1-aee7-832b26acd5b4" providerId="AD" clId="Web-{30185408-33D2-46E3-AECF-D117C49B4A00}" dt="2022-11-27T13:51:08.209" v="117"/>
          <ac:picMkLst>
            <pc:docMk/>
            <pc:sldMk cId="3167120962" sldId="256"/>
            <ac:picMk id="111" creationId="{D6FE87E9-8B59-4A12-AABA-FDE405D122F2}"/>
          </ac:picMkLst>
        </pc:picChg>
        <pc:picChg chg="add del">
          <ac:chgData name="Azra Mahmutagić" userId="S::azra.mahmutagic@osgrbavica1.edu.ba::e10b650f-75ef-42a1-aee7-832b26acd5b4" providerId="AD" clId="Web-{30185408-33D2-46E3-AECF-D117C49B4A00}" dt="2022-11-27T13:51:08.209" v="117"/>
          <ac:picMkLst>
            <pc:docMk/>
            <pc:sldMk cId="3167120962" sldId="256"/>
            <ac:picMk id="113" creationId="{392B4755-1CC1-4DCB-8A3B-75EB3301159E}"/>
          </ac:picMkLst>
        </pc:picChg>
        <pc:cxnChg chg="add del">
          <ac:chgData name="Azra Mahmutagić" userId="S::azra.mahmutagic@osgrbavica1.edu.ba::e10b650f-75ef-42a1-aee7-832b26acd5b4" providerId="AD" clId="Web-{30185408-33D2-46E3-AECF-D117C49B4A00}" dt="2022-11-27T13:49:00.063" v="102"/>
          <ac:cxnSpMkLst>
            <pc:docMk/>
            <pc:sldMk cId="3167120962" sldId="256"/>
            <ac:cxnSpMk id="50" creationId="{56020367-4FD5-4596-8E10-C5F095CD8DBF}"/>
          </ac:cxnSpMkLst>
        </pc:cxnChg>
        <pc:cxnChg chg="add del">
          <ac:chgData name="Azra Mahmutagić" userId="S::azra.mahmutagic@osgrbavica1.edu.ba::e10b650f-75ef-42a1-aee7-832b26acd5b4" providerId="AD" clId="Web-{30185408-33D2-46E3-AECF-D117C49B4A00}" dt="2022-11-27T13:51:08.255" v="118"/>
          <ac:cxnSpMkLst>
            <pc:docMk/>
            <pc:sldMk cId="3167120962" sldId="256"/>
            <ac:cxnSpMk id="69" creationId="{56020367-4FD5-4596-8E10-C5F095CD8DBF}"/>
          </ac:cxnSpMkLst>
        </pc:cxnChg>
        <pc:cxnChg chg="add del">
          <ac:chgData name="Azra Mahmutagić" userId="S::azra.mahmutagic@osgrbavica1.edu.ba::e10b650f-75ef-42a1-aee7-832b26acd5b4" providerId="AD" clId="Web-{30185408-33D2-46E3-AECF-D117C49B4A00}" dt="2022-11-27T13:50:04.268" v="107"/>
          <ac:cxnSpMkLst>
            <pc:docMk/>
            <pc:sldMk cId="3167120962" sldId="256"/>
            <ac:cxnSpMk id="84" creationId="{651B3B56-501F-42FF-8534-28EF7857BD40}"/>
          </ac:cxnSpMkLst>
        </pc:cxnChg>
        <pc:cxnChg chg="add del">
          <ac:chgData name="Azra Mahmutagić" userId="S::azra.mahmutagic@osgrbavica1.edu.ba::e10b650f-75ef-42a1-aee7-832b26acd5b4" providerId="AD" clId="Web-{30185408-33D2-46E3-AECF-D117C49B4A00}" dt="2022-11-27T13:50:10.347" v="109"/>
          <ac:cxnSpMkLst>
            <pc:docMk/>
            <pc:sldMk cId="3167120962" sldId="256"/>
            <ac:cxnSpMk id="87" creationId="{9E7C23BC-DAA6-40E1-8166-B8C4439D1430}"/>
          </ac:cxnSpMkLst>
        </pc:cxnChg>
        <pc:cxnChg chg="add del">
          <ac:chgData name="Azra Mahmutagić" userId="S::azra.mahmutagic@osgrbavica1.edu.ba::e10b650f-75ef-42a1-aee7-832b26acd5b4" providerId="AD" clId="Web-{30185408-33D2-46E3-AECF-D117C49B4A00}" dt="2022-11-27T13:50:28.238" v="111"/>
          <ac:cxnSpMkLst>
            <pc:docMk/>
            <pc:sldMk cId="3167120962" sldId="256"/>
            <ac:cxnSpMk id="90" creationId="{B9EB6DAA-2F0C-43D5-A577-15D5D2C4E3F5}"/>
          </ac:cxnSpMkLst>
        </pc:cxnChg>
        <pc:cxnChg chg="add del">
          <ac:chgData name="Azra Mahmutagić" userId="S::azra.mahmutagic@osgrbavica1.edu.ba::e10b650f-75ef-42a1-aee7-832b26acd5b4" providerId="AD" clId="Web-{30185408-33D2-46E3-AECF-D117C49B4A00}" dt="2022-11-27T14:01:09.531" v="127"/>
          <ac:cxnSpMkLst>
            <pc:docMk/>
            <pc:sldMk cId="3167120962" sldId="256"/>
            <ac:cxnSpMk id="140" creationId="{651B3B56-501F-42FF-8534-28EF7857BD40}"/>
          </ac:cxnSpMkLst>
        </pc:cxnChg>
        <pc:cxnChg chg="add">
          <ac:chgData name="Azra Mahmutagić" userId="S::azra.mahmutagic@osgrbavica1.edu.ba::e10b650f-75ef-42a1-aee7-832b26acd5b4" providerId="AD" clId="Web-{30185408-33D2-46E3-AECF-D117C49B4A00}" dt="2022-11-27T14:03:25.130" v="135"/>
          <ac:cxnSpMkLst>
            <pc:docMk/>
            <pc:sldMk cId="3167120962" sldId="256"/>
            <ac:cxnSpMk id="183" creationId="{B0AA360F-DECB-4836-8FB6-22C4BC3FB02D}"/>
          </ac:cxnSpMkLst>
        </pc:cxnChg>
      </pc:sldChg>
      <pc:sldMasterChg chg="del delSldLayout">
        <pc:chgData name="Azra Mahmutagić" userId="S::azra.mahmutagic@osgrbavica1.edu.ba::e10b650f-75ef-42a1-aee7-832b26acd5b4" providerId="AD" clId="Web-{30185408-33D2-46E3-AECF-D117C49B4A00}" dt="2022-11-27T13:42:43.641" v="0"/>
        <pc:sldMasterMkLst>
          <pc:docMk/>
          <pc:sldMasterMk cId="497477917" sldId="2147483648"/>
        </pc:sldMasterMkLst>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2823895967" sldId="2147483649"/>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2790887166" sldId="2147483650"/>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3179927087" sldId="2147483651"/>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2115969228" sldId="2147483652"/>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569331168" sldId="2147483653"/>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1704863603" sldId="2147483654"/>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195959111" sldId="2147483655"/>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3851618242" sldId="2147483656"/>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2619888752" sldId="2147483657"/>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454084515" sldId="2147483658"/>
          </pc:sldLayoutMkLst>
        </pc:sldLayoutChg>
        <pc:sldLayoutChg chg="del">
          <pc:chgData name="Azra Mahmutagić" userId="S::azra.mahmutagic@osgrbavica1.edu.ba::e10b650f-75ef-42a1-aee7-832b26acd5b4" providerId="AD" clId="Web-{30185408-33D2-46E3-AECF-D117C49B4A00}" dt="2022-11-27T13:42:43.641" v="0"/>
          <pc:sldLayoutMkLst>
            <pc:docMk/>
            <pc:sldMasterMk cId="497477917" sldId="2147483648"/>
            <pc:sldLayoutMk cId="4087453067" sldId="2147483659"/>
          </pc:sldLayoutMkLst>
        </pc:sldLayoutChg>
      </pc:sldMasterChg>
      <pc:sldMasterChg chg="add del addSldLayout delSldLayout">
        <pc:chgData name="Azra Mahmutagić" userId="S::azra.mahmutagic@osgrbavica1.edu.ba::e10b650f-75ef-42a1-aee7-832b26acd5b4" providerId="AD" clId="Web-{30185408-33D2-46E3-AECF-D117C49B4A00}" dt="2022-11-27T13:45:48.148" v="38"/>
        <pc:sldMasterMkLst>
          <pc:docMk/>
          <pc:sldMasterMk cId="430073012" sldId="2147483725"/>
        </pc:sldMasterMkLst>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3501581907" sldId="2147483714"/>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690760910" sldId="2147483715"/>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3832808478" sldId="2147483716"/>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867778775" sldId="2147483717"/>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1956580636" sldId="2147483718"/>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1787391427" sldId="2147483719"/>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508454073" sldId="2147483720"/>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770851765" sldId="2147483721"/>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905418419" sldId="2147483722"/>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184265828" sldId="2147483723"/>
          </pc:sldLayoutMkLst>
        </pc:sldLayoutChg>
        <pc:sldLayoutChg chg="add del">
          <pc:chgData name="Azra Mahmutagić" userId="S::azra.mahmutagic@osgrbavica1.edu.ba::e10b650f-75ef-42a1-aee7-832b26acd5b4" providerId="AD" clId="Web-{30185408-33D2-46E3-AECF-D117C49B4A00}" dt="2022-11-27T13:45:48.148" v="38"/>
          <pc:sldLayoutMkLst>
            <pc:docMk/>
            <pc:sldMasterMk cId="430073012" sldId="2147483725"/>
            <pc:sldLayoutMk cId="2340958951" sldId="2147483724"/>
          </pc:sldLayoutMkLst>
        </pc:sldLayoutChg>
      </pc:sldMasterChg>
      <pc:sldMasterChg chg="add del addSldLayout delSldLayout">
        <pc:chgData name="Azra Mahmutagić" userId="S::azra.mahmutagic@osgrbavica1.edu.ba::e10b650f-75ef-42a1-aee7-832b26acd5b4" providerId="AD" clId="Web-{30185408-33D2-46E3-AECF-D117C49B4A00}" dt="2022-11-27T13:48:18.420" v="92"/>
        <pc:sldMasterMkLst>
          <pc:docMk/>
          <pc:sldMasterMk cId="1142489615" sldId="2147483788"/>
        </pc:sldMasterMkLst>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1018411707" sldId="2147483777"/>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2875553004" sldId="2147483778"/>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1693493766" sldId="2147483779"/>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812291742" sldId="2147483780"/>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4267365660" sldId="2147483781"/>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2839621200" sldId="2147483782"/>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3338815449" sldId="2147483783"/>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1705838324" sldId="2147483784"/>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828319693" sldId="2147483785"/>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1319024095" sldId="2147483786"/>
          </pc:sldLayoutMkLst>
        </pc:sldLayoutChg>
        <pc:sldLayoutChg chg="add del">
          <pc:chgData name="Azra Mahmutagić" userId="S::azra.mahmutagic@osgrbavica1.edu.ba::e10b650f-75ef-42a1-aee7-832b26acd5b4" providerId="AD" clId="Web-{30185408-33D2-46E3-AECF-D117C49B4A00}" dt="2022-11-27T13:48:18.420" v="92"/>
          <pc:sldLayoutMkLst>
            <pc:docMk/>
            <pc:sldMasterMk cId="1142489615" sldId="2147483788"/>
            <pc:sldLayoutMk cId="4183019520" sldId="2147483787"/>
          </pc:sldLayoutMkLst>
        </pc:sldLayoutChg>
      </pc:sldMasterChg>
      <pc:sldMasterChg chg="add del addSldLayout delSldLayout">
        <pc:chgData name="Azra Mahmutagić" userId="S::azra.mahmutagic@osgrbavica1.edu.ba::e10b650f-75ef-42a1-aee7-832b26acd5b4" providerId="AD" clId="Web-{30185408-33D2-46E3-AECF-D117C49B4A00}" dt="2022-11-27T13:51:08.255" v="118"/>
        <pc:sldMasterMkLst>
          <pc:docMk/>
          <pc:sldMasterMk cId="3051682979" sldId="2147483825"/>
        </pc:sldMasterMkLst>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1899566840" sldId="2147483814"/>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2391394910" sldId="2147483815"/>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3829493934" sldId="2147483816"/>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770943920" sldId="2147483817"/>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1213154116" sldId="2147483818"/>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3724353450" sldId="2147483819"/>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2199916963" sldId="2147483820"/>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515408776" sldId="2147483821"/>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1639706372" sldId="2147483822"/>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851028452" sldId="2147483823"/>
          </pc:sldLayoutMkLst>
        </pc:sldLayoutChg>
        <pc:sldLayoutChg chg="add del">
          <pc:chgData name="Azra Mahmutagić" userId="S::azra.mahmutagic@osgrbavica1.edu.ba::e10b650f-75ef-42a1-aee7-832b26acd5b4" providerId="AD" clId="Web-{30185408-33D2-46E3-AECF-D117C49B4A00}" dt="2022-11-27T13:51:08.255" v="118"/>
          <pc:sldLayoutMkLst>
            <pc:docMk/>
            <pc:sldMasterMk cId="3051682979" sldId="2147483825"/>
            <pc:sldLayoutMk cId="4182457481" sldId="2147483824"/>
          </pc:sldLayoutMkLst>
        </pc:sldLayoutChg>
      </pc:sldMasterChg>
      <pc:sldMasterChg chg="add del addSldLayout delSldLayout">
        <pc:chgData name="Azra Mahmutagić" userId="S::azra.mahmutagic@osgrbavica1.edu.ba::e10b650f-75ef-42a1-aee7-832b26acd5b4" providerId="AD" clId="Web-{30185408-33D2-46E3-AECF-D117C49B4A00}" dt="2022-11-27T13:50:04.268" v="107"/>
        <pc:sldMasterMkLst>
          <pc:docMk/>
          <pc:sldMasterMk cId="44273136" sldId="2147483826"/>
        </pc:sldMasterMkLst>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3313264092" sldId="2147483827"/>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2319135078" sldId="2147483828"/>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62551154" sldId="2147483829"/>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700315801" sldId="2147483830"/>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3557808119" sldId="2147483831"/>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2707633550" sldId="2147483832"/>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2101202005" sldId="2147483833"/>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2110892279" sldId="2147483834"/>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1814860365" sldId="2147483835"/>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3145469531" sldId="2147483836"/>
          </pc:sldLayoutMkLst>
        </pc:sldLayoutChg>
        <pc:sldLayoutChg chg="add del">
          <pc:chgData name="Azra Mahmutagić" userId="S::azra.mahmutagic@osgrbavica1.edu.ba::e10b650f-75ef-42a1-aee7-832b26acd5b4" providerId="AD" clId="Web-{30185408-33D2-46E3-AECF-D117C49B4A00}" dt="2022-11-27T13:50:04.268" v="107"/>
          <pc:sldLayoutMkLst>
            <pc:docMk/>
            <pc:sldMasterMk cId="44273136" sldId="2147483826"/>
            <pc:sldLayoutMk cId="3346319657" sldId="2147483837"/>
          </pc:sldLayoutMkLst>
        </pc:sldLayoutChg>
      </pc:sldMasterChg>
      <pc:sldMasterChg chg="add del addSldLayout delSldLayout">
        <pc:chgData name="Azra Mahmutagić" userId="S::azra.mahmutagic@osgrbavica1.edu.ba::e10b650f-75ef-42a1-aee7-832b26acd5b4" providerId="AD" clId="Web-{30185408-33D2-46E3-AECF-D117C49B4A00}" dt="2022-11-27T13:50:10.347" v="109"/>
        <pc:sldMasterMkLst>
          <pc:docMk/>
          <pc:sldMasterMk cId="3005857989" sldId="2147483849"/>
        </pc:sldMasterMkLst>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4220486340" sldId="2147483838"/>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531878653" sldId="2147483839"/>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3417388518" sldId="2147483840"/>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1518688461" sldId="2147483841"/>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2905776614" sldId="2147483842"/>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3520486576" sldId="2147483843"/>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1426515232" sldId="2147483844"/>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3651611851" sldId="2147483845"/>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2987077066" sldId="2147483846"/>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3650037443" sldId="2147483847"/>
          </pc:sldLayoutMkLst>
        </pc:sldLayoutChg>
        <pc:sldLayoutChg chg="add del">
          <pc:chgData name="Azra Mahmutagić" userId="S::azra.mahmutagic@osgrbavica1.edu.ba::e10b650f-75ef-42a1-aee7-832b26acd5b4" providerId="AD" clId="Web-{30185408-33D2-46E3-AECF-D117C49B4A00}" dt="2022-11-27T13:50:10.347" v="109"/>
          <pc:sldLayoutMkLst>
            <pc:docMk/>
            <pc:sldMasterMk cId="3005857989" sldId="2147483849"/>
            <pc:sldLayoutMk cId="3240890893" sldId="2147483848"/>
          </pc:sldLayoutMkLst>
        </pc:sldLayoutChg>
      </pc:sldMasterChg>
      <pc:sldMasterChg chg="add del addSldLayout delSldLayout">
        <pc:chgData name="Azra Mahmutagić" userId="S::azra.mahmutagic@osgrbavica1.edu.ba::e10b650f-75ef-42a1-aee7-832b26acd5b4" providerId="AD" clId="Web-{30185408-33D2-46E3-AECF-D117C49B4A00}" dt="2022-11-27T13:50:28.238" v="111"/>
        <pc:sldMasterMkLst>
          <pc:docMk/>
          <pc:sldMasterMk cId="2084008454" sldId="2147483862"/>
        </pc:sldMasterMkLst>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2942626706" sldId="2147483851"/>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2432450505" sldId="2147483852"/>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1678376123" sldId="2147483853"/>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4159356412" sldId="2147483854"/>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2393320007" sldId="2147483855"/>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3159582760" sldId="2147483856"/>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1089674457" sldId="2147483857"/>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1636956319" sldId="2147483858"/>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1303264281" sldId="2147483859"/>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4175362535" sldId="2147483860"/>
          </pc:sldLayoutMkLst>
        </pc:sldLayoutChg>
        <pc:sldLayoutChg chg="add del">
          <pc:chgData name="Azra Mahmutagić" userId="S::azra.mahmutagic@osgrbavica1.edu.ba::e10b650f-75ef-42a1-aee7-832b26acd5b4" providerId="AD" clId="Web-{30185408-33D2-46E3-AECF-D117C49B4A00}" dt="2022-11-27T13:50:28.238" v="111"/>
          <pc:sldLayoutMkLst>
            <pc:docMk/>
            <pc:sldMasterMk cId="2084008454" sldId="2147483862"/>
            <pc:sldLayoutMk cId="2447166204" sldId="2147483861"/>
          </pc:sldLayoutMkLst>
        </pc:sldLayoutChg>
      </pc:sldMasterChg>
      <pc:sldMasterChg chg="add del addSldLayout delSldLayout">
        <pc:chgData name="Azra Mahmutagić" userId="S::azra.mahmutagic@osgrbavica1.edu.ba::e10b650f-75ef-42a1-aee7-832b26acd5b4" providerId="AD" clId="Web-{30185408-33D2-46E3-AECF-D117C49B4A00}" dt="2022-11-27T14:01:18.062" v="130"/>
        <pc:sldMasterMkLst>
          <pc:docMk/>
          <pc:sldMasterMk cId="2101038262" sldId="2147483875"/>
        </pc:sldMasterMkLst>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1639962924" sldId="2147483864"/>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1684906866" sldId="2147483865"/>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233679658" sldId="2147483866"/>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4215521704" sldId="2147483867"/>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3908169850" sldId="2147483868"/>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298017459" sldId="2147483869"/>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579316636" sldId="2147483870"/>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1180016089" sldId="2147483871"/>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3665114731" sldId="2147483872"/>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2429351759" sldId="2147483873"/>
          </pc:sldLayoutMkLst>
        </pc:sldLayoutChg>
        <pc:sldLayoutChg chg="add del">
          <pc:chgData name="Azra Mahmutagić" userId="S::azra.mahmutagic@osgrbavica1.edu.ba::e10b650f-75ef-42a1-aee7-832b26acd5b4" providerId="AD" clId="Web-{30185408-33D2-46E3-AECF-D117C49B4A00}" dt="2022-11-27T14:01:18.062" v="130"/>
          <pc:sldLayoutMkLst>
            <pc:docMk/>
            <pc:sldMasterMk cId="2101038262" sldId="2147483875"/>
            <pc:sldLayoutMk cId="290722755" sldId="2147483874"/>
          </pc:sldLayoutMkLst>
        </pc:sldLayoutChg>
      </pc:sldMasterChg>
      <pc:sldMasterChg chg="add del addSldLayout delSldLayout">
        <pc:chgData name="Azra Mahmutagić" userId="S::azra.mahmutagic@osgrbavica1.edu.ba::e10b650f-75ef-42a1-aee7-832b26acd5b4" providerId="AD" clId="Web-{30185408-33D2-46E3-AECF-D117C49B4A00}" dt="2022-11-27T14:01:09.531" v="127"/>
        <pc:sldMasterMkLst>
          <pc:docMk/>
          <pc:sldMasterMk cId="664829464" sldId="2147483876"/>
        </pc:sldMasterMkLst>
        <pc:sldLayoutChg chg="add del">
          <pc:chgData name="Azra Mahmutagić" userId="S::azra.mahmutagic@osgrbavica1.edu.ba::e10b650f-75ef-42a1-aee7-832b26acd5b4" providerId="AD" clId="Web-{30185408-33D2-46E3-AECF-D117C49B4A00}" dt="2022-11-27T14:01:09.531" v="127"/>
          <pc:sldLayoutMkLst>
            <pc:docMk/>
            <pc:sldMasterMk cId="664829464" sldId="2147483876"/>
            <pc:sldLayoutMk cId="1605375750" sldId="2147483877"/>
          </pc:sldLayoutMkLst>
        </pc:sldLayoutChg>
      </pc:sldMasterChg>
      <pc:sldMasterChg chg="add del addSldLayout delSldLayout">
        <pc:chgData name="Azra Mahmutagić" userId="S::azra.mahmutagic@osgrbavica1.edu.ba::e10b650f-75ef-42a1-aee7-832b26acd5b4" providerId="AD" clId="Web-{30185408-33D2-46E3-AECF-D117C49B4A00}" dt="2022-11-27T13:50:43.801" v="115"/>
        <pc:sldMasterMkLst>
          <pc:docMk/>
          <pc:sldMasterMk cId="776167803" sldId="2147483888"/>
        </pc:sldMasterMkLst>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679398573" sldId="2147483877"/>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3409116146" sldId="2147483878"/>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3282258907" sldId="2147483879"/>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3302968886" sldId="2147483880"/>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1004569471" sldId="2147483881"/>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3119718764" sldId="2147483882"/>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1843839571" sldId="2147483883"/>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2142940979" sldId="2147483884"/>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114857142" sldId="2147483885"/>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3590614442" sldId="2147483886"/>
          </pc:sldLayoutMkLst>
        </pc:sldLayoutChg>
        <pc:sldLayoutChg chg="add del">
          <pc:chgData name="Azra Mahmutagić" userId="S::azra.mahmutagic@osgrbavica1.edu.ba::e10b650f-75ef-42a1-aee7-832b26acd5b4" providerId="AD" clId="Web-{30185408-33D2-46E3-AECF-D117C49B4A00}" dt="2022-11-27T13:50:43.801" v="115"/>
          <pc:sldLayoutMkLst>
            <pc:docMk/>
            <pc:sldMasterMk cId="776167803" sldId="2147483888"/>
            <pc:sldLayoutMk cId="2449148825" sldId="2147483887"/>
          </pc:sldLayoutMkLst>
        </pc:sldLayoutChg>
      </pc:sldMasterChg>
      <pc:sldMasterChg chg="add del addSldLayout delSldLayout">
        <pc:chgData name="Azra Mahmutagić" userId="S::azra.mahmutagic@osgrbavica1.edu.ba::e10b650f-75ef-42a1-aee7-832b26acd5b4" providerId="AD" clId="Web-{30185408-33D2-46E3-AECF-D117C49B4A00}" dt="2022-11-27T14:01:18.046" v="129"/>
        <pc:sldMasterMkLst>
          <pc:docMk/>
          <pc:sldMasterMk cId="1290811543" sldId="2147483899"/>
        </pc:sldMasterMkLst>
        <pc:sldLayoutChg chg="add del">
          <pc:chgData name="Azra Mahmutagić" userId="S::azra.mahmutagic@osgrbavica1.edu.ba::e10b650f-75ef-42a1-aee7-832b26acd5b4" providerId="AD" clId="Web-{30185408-33D2-46E3-AECF-D117C49B4A00}" dt="2022-11-27T14:01:18.046" v="129"/>
          <pc:sldLayoutMkLst>
            <pc:docMk/>
            <pc:sldMasterMk cId="1290811543" sldId="2147483899"/>
            <pc:sldLayoutMk cId="1839986561" sldId="2147483891"/>
          </pc:sldLayoutMkLst>
        </pc:sldLayoutChg>
      </pc:sldMasterChg>
      <pc:sldMasterChg chg="add del addSldLayout delSldLayout">
        <pc:chgData name="Azra Mahmutagić" userId="S::azra.mahmutagic@osgrbavica1.edu.ba::e10b650f-75ef-42a1-aee7-832b26acd5b4" providerId="AD" clId="Web-{30185408-33D2-46E3-AECF-D117C49B4A00}" dt="2022-11-27T13:51:08.209" v="117"/>
        <pc:sldMasterMkLst>
          <pc:docMk/>
          <pc:sldMasterMk cId="2823393033" sldId="2147483901"/>
        </pc:sldMasterMkLst>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1165570033" sldId="2147483890"/>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3762042851" sldId="2147483891"/>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3181226369" sldId="2147483892"/>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511517187" sldId="2147483893"/>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2846207986" sldId="2147483894"/>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583267156" sldId="2147483895"/>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3888855936" sldId="2147483896"/>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50882866" sldId="2147483897"/>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2574976622" sldId="2147483898"/>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3781852849" sldId="2147483899"/>
          </pc:sldLayoutMkLst>
        </pc:sldLayoutChg>
        <pc:sldLayoutChg chg="add del">
          <pc:chgData name="Azra Mahmutagić" userId="S::azra.mahmutagic@osgrbavica1.edu.ba::e10b650f-75ef-42a1-aee7-832b26acd5b4" providerId="AD" clId="Web-{30185408-33D2-46E3-AECF-D117C49B4A00}" dt="2022-11-27T13:51:08.209" v="117"/>
          <pc:sldLayoutMkLst>
            <pc:docMk/>
            <pc:sldMasterMk cId="2823393033" sldId="2147483901"/>
            <pc:sldLayoutMk cId="3648841330" sldId="2147483900"/>
          </pc:sldLayoutMkLst>
        </pc:sldLayoutChg>
      </pc:sldMasterChg>
      <pc:sldMasterChg chg="add del addSldLayout delSldLayout">
        <pc:chgData name="Azra Mahmutagić" userId="S::azra.mahmutagic@osgrbavica1.edu.ba::e10b650f-75ef-42a1-aee7-832b26acd5b4" providerId="AD" clId="Web-{30185408-33D2-46E3-AECF-D117C49B4A00}" dt="2022-11-27T14:03:07.145" v="133"/>
        <pc:sldMasterMkLst>
          <pc:docMk/>
          <pc:sldMasterMk cId="2247665673" sldId="2147483951"/>
        </pc:sldMasterMkLst>
        <pc:sldLayoutChg chg="add del">
          <pc:chgData name="Azra Mahmutagić" userId="S::azra.mahmutagic@osgrbavica1.edu.ba::e10b650f-75ef-42a1-aee7-832b26acd5b4" providerId="AD" clId="Web-{30185408-33D2-46E3-AECF-D117C49B4A00}" dt="2022-11-27T14:03:07.145" v="133"/>
          <pc:sldLayoutMkLst>
            <pc:docMk/>
            <pc:sldMasterMk cId="2247665673" sldId="2147483951"/>
            <pc:sldLayoutMk cId="2561870158" sldId="2147483946"/>
          </pc:sldLayoutMkLst>
        </pc:sldLayoutChg>
      </pc:sldMasterChg>
      <pc:sldMasterChg chg="add del addSldLayout delSldLayout">
        <pc:chgData name="Azra Mahmutagić" userId="S::azra.mahmutagic@osgrbavica1.edu.ba::e10b650f-75ef-42a1-aee7-832b26acd5b4" providerId="AD" clId="Web-{30185408-33D2-46E3-AECF-D117C49B4A00}" dt="2022-11-27T14:03:25.130" v="135"/>
        <pc:sldMasterMkLst>
          <pc:docMk/>
          <pc:sldMasterMk cId="3248846038" sldId="2147484053"/>
        </pc:sldMasterMkLst>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74925386" sldId="2147484042"/>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1283577337" sldId="2147484043"/>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2772696565" sldId="2147484044"/>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3859203889" sldId="2147484045"/>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235059617" sldId="2147484046"/>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4249229255" sldId="2147484047"/>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1137961135" sldId="2147484048"/>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771606178" sldId="2147484049"/>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236794199" sldId="2147484050"/>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3958831682" sldId="2147484051"/>
          </pc:sldLayoutMkLst>
        </pc:sldLayoutChg>
        <pc:sldLayoutChg chg="add del">
          <pc:chgData name="Azra Mahmutagić" userId="S::azra.mahmutagic@osgrbavica1.edu.ba::e10b650f-75ef-42a1-aee7-832b26acd5b4" providerId="AD" clId="Web-{30185408-33D2-46E3-AECF-D117C49B4A00}" dt="2022-11-27T14:03:25.130" v="135"/>
          <pc:sldLayoutMkLst>
            <pc:docMk/>
            <pc:sldMasterMk cId="3248846038" sldId="2147484053"/>
            <pc:sldLayoutMk cId="395177996" sldId="2147484052"/>
          </pc:sldLayoutMkLst>
        </pc:sldLayoutChg>
      </pc:sldMasterChg>
      <pc:sldMasterChg chg="add addSldLayout">
        <pc:chgData name="Azra Mahmutagić" userId="S::azra.mahmutagic@osgrbavica1.edu.ba::e10b650f-75ef-42a1-aee7-832b26acd5b4" providerId="AD" clId="Web-{30185408-33D2-46E3-AECF-D117C49B4A00}" dt="2022-11-27T14:03:25.130" v="135"/>
        <pc:sldMasterMkLst>
          <pc:docMk/>
          <pc:sldMasterMk cId="4285365371" sldId="2147484077"/>
        </pc:sldMasterMkLst>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3184408178" sldId="2147484066"/>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974060856" sldId="2147484067"/>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4130863473" sldId="2147484068"/>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2612715073" sldId="2147484069"/>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3641824387" sldId="2147484070"/>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1888232367" sldId="2147484071"/>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2572197099" sldId="2147484072"/>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2487326725" sldId="2147484073"/>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2022676726" sldId="2147484074"/>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740332693" sldId="2147484075"/>
          </pc:sldLayoutMkLst>
        </pc:sldLayoutChg>
        <pc:sldLayoutChg chg="add">
          <pc:chgData name="Azra Mahmutagić" userId="S::azra.mahmutagic@osgrbavica1.edu.ba::e10b650f-75ef-42a1-aee7-832b26acd5b4" providerId="AD" clId="Web-{30185408-33D2-46E3-AECF-D117C49B4A00}" dt="2022-11-27T14:03:25.130" v="135"/>
          <pc:sldLayoutMkLst>
            <pc:docMk/>
            <pc:sldMasterMk cId="4285365371" sldId="2147484077"/>
            <pc:sldLayoutMk cId="3651986146" sldId="2147484076"/>
          </pc:sldLayoutMkLst>
        </pc:sldLayoutChg>
      </pc:sldMasterChg>
    </pc:docChg>
  </pc:docChgLst>
  <pc:docChgLst>
    <pc:chgData name="Azra Mahmutagić" userId="S::azra.mahmutagic@osgrbavica1.edu.ba::e10b650f-75ef-42a1-aee7-832b26acd5b4" providerId="AD" clId="Web-{5DC6FA47-110E-7716-D19D-98F851B90917}"/>
    <pc:docChg chg="addSld delSld modSld">
      <pc:chgData name="Azra Mahmutagić" userId="S::azra.mahmutagic@osgrbavica1.edu.ba::e10b650f-75ef-42a1-aee7-832b26acd5b4" providerId="AD" clId="Web-{5DC6FA47-110E-7716-D19D-98F851B90917}" dt="2022-11-27T14:27:57.713" v="7"/>
      <pc:docMkLst>
        <pc:docMk/>
      </pc:docMkLst>
      <pc:sldChg chg="modSp">
        <pc:chgData name="Azra Mahmutagić" userId="S::azra.mahmutagic@osgrbavica1.edu.ba::e10b650f-75ef-42a1-aee7-832b26acd5b4" providerId="AD" clId="Web-{5DC6FA47-110E-7716-D19D-98F851B90917}" dt="2022-11-27T14:18:01.293" v="0" actId="14100"/>
        <pc:sldMkLst>
          <pc:docMk/>
          <pc:sldMk cId="3167120962" sldId="256"/>
        </pc:sldMkLst>
        <pc:spChg chg="mod">
          <ac:chgData name="Azra Mahmutagić" userId="S::azra.mahmutagic@osgrbavica1.edu.ba::e10b650f-75ef-42a1-aee7-832b26acd5b4" providerId="AD" clId="Web-{5DC6FA47-110E-7716-D19D-98F851B90917}" dt="2022-11-27T14:18:01.293" v="0" actId="14100"/>
          <ac:spMkLst>
            <pc:docMk/>
            <pc:sldMk cId="3167120962" sldId="256"/>
            <ac:spMk id="3" creationId="{00000000-0000-0000-0000-000000000000}"/>
          </ac:spMkLst>
        </pc:spChg>
      </pc:sldChg>
      <pc:sldChg chg="new del">
        <pc:chgData name="Azra Mahmutagić" userId="S::azra.mahmutagic@osgrbavica1.edu.ba::e10b650f-75ef-42a1-aee7-832b26acd5b4" providerId="AD" clId="Web-{5DC6FA47-110E-7716-D19D-98F851B90917}" dt="2022-11-27T14:27:53.385" v="6"/>
        <pc:sldMkLst>
          <pc:docMk/>
          <pc:sldMk cId="1458802017" sldId="257"/>
        </pc:sldMkLst>
      </pc:sldChg>
      <pc:sldChg chg="new">
        <pc:chgData name="Azra Mahmutagić" userId="S::azra.mahmutagic@osgrbavica1.edu.ba::e10b650f-75ef-42a1-aee7-832b26acd5b4" providerId="AD" clId="Web-{5DC6FA47-110E-7716-D19D-98F851B90917}" dt="2022-11-27T14:27:57.713" v="7"/>
        <pc:sldMkLst>
          <pc:docMk/>
          <pc:sldMk cId="1517721651" sldId="257"/>
        </pc:sldMkLst>
      </pc:sldChg>
      <pc:sldChg chg="new del">
        <pc:chgData name="Azra Mahmutagić" userId="S::azra.mahmutagic@osgrbavica1.edu.ba::e10b650f-75ef-42a1-aee7-832b26acd5b4" providerId="AD" clId="Web-{5DC6FA47-110E-7716-D19D-98F851B90917}" dt="2022-11-27T14:27:41.619" v="4"/>
        <pc:sldMkLst>
          <pc:docMk/>
          <pc:sldMk cId="3645174618" sldId="258"/>
        </pc:sldMkLst>
      </pc:sldChg>
      <pc:sldChg chg="add del replId">
        <pc:chgData name="Azra Mahmutagić" userId="S::azra.mahmutagic@osgrbavica1.edu.ba::e10b650f-75ef-42a1-aee7-832b26acd5b4" providerId="AD" clId="Web-{5DC6FA47-110E-7716-D19D-98F851B90917}" dt="2022-11-27T14:27:50.197" v="5"/>
        <pc:sldMkLst>
          <pc:docMk/>
          <pc:sldMk cId="363387057" sldId="259"/>
        </pc:sldMkLst>
      </pc:sldChg>
    </pc:docChg>
  </pc:docChgLst>
  <pc:docChgLst>
    <pc:chgData name="Azra Mahmutagić" userId="S::azra.mahmutagic@osgrbavica1.edu.ba::e10b650f-75ef-42a1-aee7-832b26acd5b4" providerId="AD" clId="Web-{23275B55-C48E-4828-A527-791EA60CBF03}"/>
    <pc:docChg chg="modSld addMainMaster delMainMaster">
      <pc:chgData name="Azra Mahmutagić" userId="S::azra.mahmutagic@osgrbavica1.edu.ba::e10b650f-75ef-42a1-aee7-832b26acd5b4" providerId="AD" clId="Web-{23275B55-C48E-4828-A527-791EA60CBF03}" dt="2022-11-27T14:15:20.289" v="53" actId="1076"/>
      <pc:docMkLst>
        <pc:docMk/>
      </pc:docMkLst>
      <pc:sldChg chg="addSp delSp modSp mod modClrScheme chgLayout">
        <pc:chgData name="Azra Mahmutagić" userId="S::azra.mahmutagic@osgrbavica1.edu.ba::e10b650f-75ef-42a1-aee7-832b26acd5b4" providerId="AD" clId="Web-{23275B55-C48E-4828-A527-791EA60CBF03}" dt="2022-11-27T14:15:20.289" v="53" actId="1076"/>
        <pc:sldMkLst>
          <pc:docMk/>
          <pc:sldMk cId="3167120962" sldId="256"/>
        </pc:sldMkLst>
        <pc:spChg chg="mod">
          <ac:chgData name="Azra Mahmutagić" userId="S::azra.mahmutagic@osgrbavica1.edu.ba::e10b650f-75ef-42a1-aee7-832b26acd5b4" providerId="AD" clId="Web-{23275B55-C48E-4828-A527-791EA60CBF03}" dt="2022-11-27T14:15:03.741" v="51" actId="20577"/>
          <ac:spMkLst>
            <pc:docMk/>
            <pc:sldMk cId="3167120962" sldId="256"/>
            <ac:spMk id="2" creationId="{00000000-0000-0000-0000-000000000000}"/>
          </ac:spMkLst>
        </pc:spChg>
        <pc:spChg chg="mod">
          <ac:chgData name="Azra Mahmutagić" userId="S::azra.mahmutagic@osgrbavica1.edu.ba::e10b650f-75ef-42a1-aee7-832b26acd5b4" providerId="AD" clId="Web-{23275B55-C48E-4828-A527-791EA60CBF03}" dt="2022-11-27T14:15:20.289" v="53" actId="1076"/>
          <ac:spMkLst>
            <pc:docMk/>
            <pc:sldMk cId="3167120962" sldId="256"/>
            <ac:spMk id="3" creationId="{00000000-0000-0000-0000-000000000000}"/>
          </ac:spMkLst>
        </pc:spChg>
        <pc:spChg chg="del">
          <ac:chgData name="Azra Mahmutagić" userId="S::azra.mahmutagic@osgrbavica1.edu.ba::e10b650f-75ef-42a1-aee7-832b26acd5b4" providerId="AD" clId="Web-{23275B55-C48E-4828-A527-791EA60CBF03}" dt="2022-11-27T14:06:44.970" v="0"/>
          <ac:spMkLst>
            <pc:docMk/>
            <pc:sldMk cId="3167120962" sldId="256"/>
            <ac:spMk id="181" creationId="{A37F4A8A-7B54-4D8D-933A-8921996A0F38}"/>
          </ac:spMkLst>
        </pc:spChg>
        <pc:spChg chg="add del">
          <ac:chgData name="Azra Mahmutagić" userId="S::azra.mahmutagic@osgrbavica1.edu.ba::e10b650f-75ef-42a1-aee7-832b26acd5b4" providerId="AD" clId="Web-{23275B55-C48E-4828-A527-791EA60CBF03}" dt="2022-11-27T14:10:29.549" v="15"/>
          <ac:spMkLst>
            <pc:docMk/>
            <pc:sldMk cId="3167120962" sldId="256"/>
            <ac:spMk id="188" creationId="{4DE524F2-C7AF-4466-BA99-09C19DE0D819}"/>
          </ac:spMkLst>
        </pc:spChg>
        <pc:spChg chg="add del">
          <ac:chgData name="Azra Mahmutagić" userId="S::azra.mahmutagic@osgrbavica1.edu.ba::e10b650f-75ef-42a1-aee7-832b26acd5b4" providerId="AD" clId="Web-{23275B55-C48E-4828-A527-791EA60CBF03}" dt="2022-11-27T14:10:29.549" v="15"/>
          <ac:spMkLst>
            <pc:docMk/>
            <pc:sldMk cId="3167120962" sldId="256"/>
            <ac:spMk id="190" creationId="{A034BB8E-F63B-4645-80EA-9CB6735C124A}"/>
          </ac:spMkLst>
        </pc:spChg>
        <pc:spChg chg="add del">
          <ac:chgData name="Azra Mahmutagić" userId="S::azra.mahmutagic@osgrbavica1.edu.ba::e10b650f-75ef-42a1-aee7-832b26acd5b4" providerId="AD" clId="Web-{23275B55-C48E-4828-A527-791EA60CBF03}" dt="2022-11-27T14:10:29.549" v="15"/>
          <ac:spMkLst>
            <pc:docMk/>
            <pc:sldMk cId="3167120962" sldId="256"/>
            <ac:spMk id="192" creationId="{57413B60-0DAC-4368-A815-8779006C93AF}"/>
          </ac:spMkLst>
        </pc:spChg>
        <pc:spChg chg="add del">
          <ac:chgData name="Azra Mahmutagić" userId="S::azra.mahmutagic@osgrbavica1.edu.ba::e10b650f-75ef-42a1-aee7-832b26acd5b4" providerId="AD" clId="Web-{23275B55-C48E-4828-A527-791EA60CBF03}" dt="2022-11-27T14:10:21.423" v="12"/>
          <ac:spMkLst>
            <pc:docMk/>
            <pc:sldMk cId="3167120962" sldId="256"/>
            <ac:spMk id="197" creationId="{4EFE82FE-7465-AE46-88DF-34D347E83B84}"/>
          </ac:spMkLst>
        </pc:spChg>
        <pc:spChg chg="add del">
          <ac:chgData name="Azra Mahmutagić" userId="S::azra.mahmutagic@osgrbavica1.edu.ba::e10b650f-75ef-42a1-aee7-832b26acd5b4" providerId="AD" clId="Web-{23275B55-C48E-4828-A527-791EA60CBF03}" dt="2022-11-27T14:10:29.533" v="14"/>
          <ac:spMkLst>
            <pc:docMk/>
            <pc:sldMk cId="3167120962" sldId="256"/>
            <ac:spMk id="209" creationId="{C3E06833-B59C-442F-9A6A-F8F55936D530}"/>
          </ac:spMkLst>
        </pc:spChg>
        <pc:spChg chg="add del">
          <ac:chgData name="Azra Mahmutagić" userId="S::azra.mahmutagic@osgrbavica1.edu.ba::e10b650f-75ef-42a1-aee7-832b26acd5b4" providerId="AD" clId="Web-{23275B55-C48E-4828-A527-791EA60CBF03}" dt="2022-11-27T14:10:29.533" v="14"/>
          <ac:spMkLst>
            <pc:docMk/>
            <pc:sldMk cId="3167120962" sldId="256"/>
            <ac:spMk id="210" creationId="{FA2016CF-2F24-4AE4-8A87-D9B6A3DE31E2}"/>
          </ac:spMkLst>
        </pc:spChg>
        <pc:spChg chg="add">
          <ac:chgData name="Azra Mahmutagić" userId="S::azra.mahmutagic@osgrbavica1.edu.ba::e10b650f-75ef-42a1-aee7-832b26acd5b4" providerId="AD" clId="Web-{23275B55-C48E-4828-A527-791EA60CBF03}" dt="2022-11-27T14:10:29.549" v="15"/>
          <ac:spMkLst>
            <pc:docMk/>
            <pc:sldMk cId="3167120962" sldId="256"/>
            <ac:spMk id="212" creationId="{665DBBEF-238B-476B-96AB-8AAC3224ECEA}"/>
          </ac:spMkLst>
        </pc:spChg>
        <pc:spChg chg="add">
          <ac:chgData name="Azra Mahmutagić" userId="S::azra.mahmutagic@osgrbavica1.edu.ba::e10b650f-75ef-42a1-aee7-832b26acd5b4" providerId="AD" clId="Web-{23275B55-C48E-4828-A527-791EA60CBF03}" dt="2022-11-27T14:10:29.549" v="15"/>
          <ac:spMkLst>
            <pc:docMk/>
            <pc:sldMk cId="3167120962" sldId="256"/>
            <ac:spMk id="213" creationId="{3FCFB1DE-0B7E-48CC-BA90-B2AB0889F9D6}"/>
          </ac:spMkLst>
        </pc:spChg>
        <pc:grpChg chg="add del">
          <ac:chgData name="Azra Mahmutagić" userId="S::azra.mahmutagic@osgrbavica1.edu.ba::e10b650f-75ef-42a1-aee7-832b26acd5b4" providerId="AD" clId="Web-{23275B55-C48E-4828-A527-791EA60CBF03}" dt="2022-11-27T14:10:21.423" v="12"/>
          <ac:grpSpMkLst>
            <pc:docMk/>
            <pc:sldMk cId="3167120962" sldId="256"/>
            <ac:grpSpMk id="199" creationId="{074601FD-FD04-AA48-AABD-D7533F1ABE91}"/>
          </ac:grpSpMkLst>
        </pc:grpChg>
        <pc:picChg chg="add del mod">
          <ac:chgData name="Azra Mahmutagić" userId="S::azra.mahmutagic@osgrbavica1.edu.ba::e10b650f-75ef-42a1-aee7-832b26acd5b4" providerId="AD" clId="Web-{23275B55-C48E-4828-A527-791EA60CBF03}" dt="2022-11-27T14:09:23.888" v="6"/>
          <ac:picMkLst>
            <pc:docMk/>
            <pc:sldMk cId="3167120962" sldId="256"/>
            <ac:picMk id="4" creationId="{677D506C-C6DA-C44B-924D-57EB8EB83223}"/>
          </ac:picMkLst>
        </pc:picChg>
        <pc:picChg chg="add mod">
          <ac:chgData name="Azra Mahmutagić" userId="S::azra.mahmutagic@osgrbavica1.edu.ba::e10b650f-75ef-42a1-aee7-832b26acd5b4" providerId="AD" clId="Web-{23275B55-C48E-4828-A527-791EA60CBF03}" dt="2022-11-27T14:14:07.081" v="40" actId="14100"/>
          <ac:picMkLst>
            <pc:docMk/>
            <pc:sldMk cId="3167120962" sldId="256"/>
            <ac:picMk id="5" creationId="{F357504F-AA68-2AD0-702E-07E029F072DA}"/>
          </ac:picMkLst>
        </pc:picChg>
        <pc:cxnChg chg="del">
          <ac:chgData name="Azra Mahmutagić" userId="S::azra.mahmutagic@osgrbavica1.edu.ba::e10b650f-75ef-42a1-aee7-832b26acd5b4" providerId="AD" clId="Web-{23275B55-C48E-4828-A527-791EA60CBF03}" dt="2022-11-27T14:06:44.970" v="0"/>
          <ac:cxnSpMkLst>
            <pc:docMk/>
            <pc:sldMk cId="3167120962" sldId="256"/>
            <ac:cxnSpMk id="183" creationId="{B0AA360F-DECB-4836-8FB6-22C4BC3FB02D}"/>
          </ac:cxnSpMkLst>
        </pc:cxnChg>
        <pc:cxnChg chg="add del">
          <ac:chgData name="Azra Mahmutagić" userId="S::azra.mahmutagic@osgrbavica1.edu.ba::e10b650f-75ef-42a1-aee7-832b26acd5b4" providerId="AD" clId="Web-{23275B55-C48E-4828-A527-791EA60CBF03}" dt="2022-11-27T14:10:21.423" v="12"/>
          <ac:cxnSpMkLst>
            <pc:docMk/>
            <pc:sldMk cId="3167120962" sldId="256"/>
            <ac:cxnSpMk id="207" creationId="{EEA70831-9A8D-3B4D-8EA5-EE32F93E94E9}"/>
          </ac:cxnSpMkLst>
        </pc:cxnChg>
      </pc:sldChg>
      <pc:sldMasterChg chg="del delSldLayout">
        <pc:chgData name="Azra Mahmutagić" userId="S::azra.mahmutagic@osgrbavica1.edu.ba::e10b650f-75ef-42a1-aee7-832b26acd5b4" providerId="AD" clId="Web-{23275B55-C48E-4828-A527-791EA60CBF03}" dt="2022-11-27T14:06:44.970" v="0"/>
        <pc:sldMasterMkLst>
          <pc:docMk/>
          <pc:sldMasterMk cId="4285365371" sldId="2147484077"/>
        </pc:sldMasterMkLst>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3184408178" sldId="2147484066"/>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974060856" sldId="2147484067"/>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4130863473" sldId="2147484068"/>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2612715073" sldId="2147484069"/>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3641824387" sldId="2147484070"/>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1888232367" sldId="2147484071"/>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2572197099" sldId="2147484072"/>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2487326725" sldId="2147484073"/>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2022676726" sldId="2147484074"/>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740332693" sldId="2147484075"/>
          </pc:sldLayoutMkLst>
        </pc:sldLayoutChg>
        <pc:sldLayoutChg chg="del">
          <pc:chgData name="Azra Mahmutagić" userId="S::azra.mahmutagic@osgrbavica1.edu.ba::e10b650f-75ef-42a1-aee7-832b26acd5b4" providerId="AD" clId="Web-{23275B55-C48E-4828-A527-791EA60CBF03}" dt="2022-11-27T14:06:44.970" v="0"/>
          <pc:sldLayoutMkLst>
            <pc:docMk/>
            <pc:sldMasterMk cId="4285365371" sldId="2147484077"/>
            <pc:sldLayoutMk cId="3651986146" sldId="2147484076"/>
          </pc:sldLayoutMkLst>
        </pc:sldLayoutChg>
      </pc:sldMasterChg>
      <pc:sldMasterChg chg="add del addSldLayout delSldLayout">
        <pc:chgData name="Azra Mahmutagić" userId="S::azra.mahmutagic@osgrbavica1.edu.ba::e10b650f-75ef-42a1-aee7-832b26acd5b4" providerId="AD" clId="Web-{23275B55-C48E-4828-A527-791EA60CBF03}" dt="2022-11-27T14:10:29.549" v="15"/>
        <pc:sldMasterMkLst>
          <pc:docMk/>
          <pc:sldMasterMk cId="3237870866" sldId="2147484114"/>
        </pc:sldMasterMkLst>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407491143" sldId="2147484103"/>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3388970245" sldId="2147484104"/>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1893839845" sldId="2147484105"/>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1014787522" sldId="2147484106"/>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309144994" sldId="2147484107"/>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905839424" sldId="2147484108"/>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2960438954" sldId="2147484109"/>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2844473030" sldId="2147484110"/>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944048046" sldId="2147484111"/>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2949489792" sldId="2147484112"/>
          </pc:sldLayoutMkLst>
        </pc:sldLayoutChg>
        <pc:sldLayoutChg chg="add del">
          <pc:chgData name="Azra Mahmutagić" userId="S::azra.mahmutagic@osgrbavica1.edu.ba::e10b650f-75ef-42a1-aee7-832b26acd5b4" providerId="AD" clId="Web-{23275B55-C48E-4828-A527-791EA60CBF03}" dt="2022-11-27T14:10:29.549" v="15"/>
          <pc:sldLayoutMkLst>
            <pc:docMk/>
            <pc:sldMasterMk cId="3237870866" sldId="2147484114"/>
            <pc:sldLayoutMk cId="2135049550" sldId="2147484113"/>
          </pc:sldLayoutMkLst>
        </pc:sldLayoutChg>
      </pc:sldMasterChg>
      <pc:sldMasterChg chg="add del addSldLayout delSldLayout">
        <pc:chgData name="Azra Mahmutagić" userId="S::azra.mahmutagic@osgrbavica1.edu.ba::e10b650f-75ef-42a1-aee7-832b26acd5b4" providerId="AD" clId="Web-{23275B55-C48E-4828-A527-791EA60CBF03}" dt="2022-11-27T14:10:21.423" v="12"/>
        <pc:sldMasterMkLst>
          <pc:docMk/>
          <pc:sldMasterMk cId="2847765427" sldId="2147484164"/>
        </pc:sldMasterMkLst>
        <pc:sldLayoutChg chg="add del">
          <pc:chgData name="Azra Mahmutagić" userId="S::azra.mahmutagic@osgrbavica1.edu.ba::e10b650f-75ef-42a1-aee7-832b26acd5b4" providerId="AD" clId="Web-{23275B55-C48E-4828-A527-791EA60CBF03}" dt="2022-11-27T14:10:21.423" v="12"/>
          <pc:sldLayoutMkLst>
            <pc:docMk/>
            <pc:sldMasterMk cId="2847765427" sldId="2147484164"/>
            <pc:sldLayoutMk cId="3123278156" sldId="2147484159"/>
          </pc:sldLayoutMkLst>
        </pc:sldLayoutChg>
      </pc:sldMasterChg>
      <pc:sldMasterChg chg="add del addSldLayout delSldLayout">
        <pc:chgData name="Azra Mahmutagić" userId="S::azra.mahmutagic@osgrbavica1.edu.ba::e10b650f-75ef-42a1-aee7-832b26acd5b4" providerId="AD" clId="Web-{23275B55-C48E-4828-A527-791EA60CBF03}" dt="2022-11-27T14:10:29.533" v="14"/>
        <pc:sldMasterMkLst>
          <pc:docMk/>
          <pc:sldMasterMk cId="1958438095" sldId="2147484203"/>
        </pc:sldMasterMkLst>
        <pc:sldLayoutChg chg="add del">
          <pc:chgData name="Azra Mahmutagić" userId="S::azra.mahmutagic@osgrbavica1.edu.ba::e10b650f-75ef-42a1-aee7-832b26acd5b4" providerId="AD" clId="Web-{23275B55-C48E-4828-A527-791EA60CBF03}" dt="2022-11-27T14:10:29.533" v="14"/>
          <pc:sldLayoutMkLst>
            <pc:docMk/>
            <pc:sldMasterMk cId="1958438095" sldId="2147484203"/>
            <pc:sldLayoutMk cId="3778563241" sldId="2147484200"/>
          </pc:sldLayoutMkLst>
        </pc:sldLayoutChg>
      </pc:sldMasterChg>
      <pc:sldMasterChg chg="add addSldLayout">
        <pc:chgData name="Azra Mahmutagić" userId="S::azra.mahmutagic@osgrbavica1.edu.ba::e10b650f-75ef-42a1-aee7-832b26acd5b4" providerId="AD" clId="Web-{23275B55-C48E-4828-A527-791EA60CBF03}" dt="2022-11-27T14:10:29.549" v="15"/>
        <pc:sldMasterMkLst>
          <pc:docMk/>
          <pc:sldMasterMk cId="115851243" sldId="2147484216"/>
        </pc:sldMasterMkLst>
        <pc:sldLayoutChg chg="add">
          <pc:chgData name="Azra Mahmutagić" userId="S::azra.mahmutagic@osgrbavica1.edu.ba::e10b650f-75ef-42a1-aee7-832b26acd5b4" providerId="AD" clId="Web-{23275B55-C48E-4828-A527-791EA60CBF03}" dt="2022-11-27T14:10:29.549" v="15"/>
          <pc:sldLayoutMkLst>
            <pc:docMk/>
            <pc:sldMasterMk cId="115851243" sldId="2147484216"/>
            <pc:sldLayoutMk cId="1444818273" sldId="21474842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6E304-C79C-442C-83BD-4D219E071A62}" type="datetimeFigureOut">
              <a:rPr lang="en-GB" smtClean="0"/>
              <a:pPr/>
              <a:t>14/10/2023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DAA29-AE6A-4F58-99A8-934B5BF06499}" type="slidenum">
              <a:rPr lang="en-GB" smtClean="0"/>
              <a:pPr/>
              <a:t>‹#›</a:t>
            </a:fld>
            <a:endParaRPr lang="en-GB"/>
          </a:p>
        </p:txBody>
      </p:sp>
    </p:spTree>
    <p:extLst>
      <p:ext uri="{BB962C8B-B14F-4D97-AF65-F5344CB8AC3E}">
        <p14:creationId xmlns="" xmlns:p14="http://schemas.microsoft.com/office/powerpoint/2010/main" val="359456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0776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37145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343966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379245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379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409351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263686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187593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116126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2345051-2045-45DA-935E-2E3CA1A69ADC}" type="datetimeFigureOut">
              <a:rPr lang="en-US" smtClean="0"/>
              <a:pPr/>
              <a:t>10/14/2023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294187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 xmlns:p14="http://schemas.microsoft.com/office/powerpoint/2010/main" val="392075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2345051-2045-45DA-935E-2E3CA1A69ADC}" type="datetimeFigureOut">
              <a:rPr lang="en-US" smtClean="0"/>
              <a:pPr/>
              <a:t>10/14/2023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CD31F4-64FA-4BA0-9498-67783267A8C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8629258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638882" y="639194"/>
            <a:ext cx="7348122" cy="2327941"/>
          </a:xfrm>
        </p:spPr>
        <p:txBody>
          <a:bodyPr>
            <a:normAutofit/>
          </a:bodyPr>
          <a:lstStyle/>
          <a:p>
            <a:pPr algn="ctr">
              <a:lnSpc>
                <a:spcPct val="90000"/>
              </a:lnSpc>
            </a:pPr>
            <a:r>
              <a:rPr lang="sq-AL" sz="4400" b="1" dirty="0" smtClean="0">
                <a:ea typeface="Meiryo"/>
              </a:rPr>
              <a:t>EDUKACIJA</a:t>
            </a:r>
            <a:r>
              <a:rPr lang="sq-AL" sz="4400" b="1" dirty="0">
                <a:ea typeface="Meiryo"/>
              </a:rPr>
              <a:t> </a:t>
            </a:r>
            <a:r>
              <a:rPr lang="sq-AL" sz="4400" b="1" dirty="0" smtClean="0">
                <a:ea typeface="Meiryo"/>
              </a:rPr>
              <a:t>VODITELJA</a:t>
            </a:r>
            <a:br>
              <a:rPr lang="sq-AL" sz="4400" b="1" dirty="0" smtClean="0">
                <a:ea typeface="Meiryo"/>
              </a:rPr>
            </a:br>
            <a:r>
              <a:rPr lang="sq-AL" sz="4400" b="1" dirty="0">
                <a:ea typeface="Meiryo"/>
              </a:rPr>
              <a:t> </a:t>
            </a:r>
            <a:r>
              <a:rPr lang="sq-AL" sz="4400" b="1" dirty="0" smtClean="0">
                <a:ea typeface="Meiryo"/>
              </a:rPr>
              <a:t>ŠAHOVSKE SEKCIJE</a:t>
            </a:r>
            <a:endParaRPr lang="sq-AL" sz="4400" b="1" dirty="0">
              <a:ea typeface="Meiryo"/>
            </a:endParaRPr>
          </a:p>
        </p:txBody>
      </p:sp>
      <p:sp>
        <p:nvSpPr>
          <p:cNvPr id="3" name="Podnaslov 2"/>
          <p:cNvSpPr>
            <a:spLocks noGrp="1"/>
          </p:cNvSpPr>
          <p:nvPr>
            <p:ph type="subTitle" idx="1"/>
          </p:nvPr>
        </p:nvSpPr>
        <p:spPr>
          <a:xfrm>
            <a:off x="638882" y="4460700"/>
            <a:ext cx="10399232" cy="1746484"/>
          </a:xfrm>
        </p:spPr>
        <p:txBody>
          <a:bodyPr vert="horz" lIns="91440" tIns="45720" rIns="91440" bIns="45720" rtlCol="0" anchor="t">
            <a:normAutofit lnSpcReduction="10000"/>
          </a:bodyPr>
          <a:lstStyle/>
          <a:p>
            <a:pPr algn="ctr">
              <a:lnSpc>
                <a:spcPct val="100000"/>
              </a:lnSpc>
            </a:pPr>
            <a:r>
              <a:rPr lang="sq-AL" sz="3500" b="1" dirty="0">
                <a:solidFill>
                  <a:schemeClr val="accent1"/>
                </a:solidFill>
              </a:rPr>
              <a:t>Šahovski savez Kantona Sarajevo</a:t>
            </a:r>
          </a:p>
          <a:p>
            <a:pPr>
              <a:lnSpc>
                <a:spcPct val="100000"/>
              </a:lnSpc>
            </a:pPr>
            <a:endParaRPr lang="sq-AL" sz="2600" dirty="0" smtClean="0"/>
          </a:p>
          <a:p>
            <a:pPr>
              <a:lnSpc>
                <a:spcPct val="100000"/>
              </a:lnSpc>
            </a:pPr>
            <a:r>
              <a:rPr lang="sq-AL" sz="2600" b="1" dirty="0" smtClean="0"/>
              <a:t>Sarajevo</a:t>
            </a:r>
            <a:r>
              <a:rPr lang="sq-AL" sz="2600" b="1" dirty="0"/>
              <a:t>, </a:t>
            </a:r>
            <a:r>
              <a:rPr lang="sq-AL" sz="2600" b="1" dirty="0" smtClean="0"/>
              <a:t>12.10.2023. </a:t>
            </a:r>
            <a:r>
              <a:rPr lang="sq-AL" sz="2600" b="1" dirty="0"/>
              <a:t>godine</a:t>
            </a:r>
          </a:p>
        </p:txBody>
      </p:sp>
      <p:pic>
        <p:nvPicPr>
          <p:cNvPr id="5" name="Slika 5">
            <a:extLst>
              <a:ext uri="{FF2B5EF4-FFF2-40B4-BE49-F238E27FC236}">
                <a16:creationId xmlns="" xmlns:a16="http://schemas.microsoft.com/office/drawing/2014/main" id="{F357504F-AA68-2AD0-702E-07E029F072DA}"/>
              </a:ext>
            </a:extLst>
          </p:cNvPr>
          <p:cNvPicPr>
            <a:picLocks noChangeAspect="1"/>
          </p:cNvPicPr>
          <p:nvPr/>
        </p:nvPicPr>
        <p:blipFill>
          <a:blip r:embed="rId2"/>
          <a:stretch>
            <a:fillRect/>
          </a:stretch>
        </p:blipFill>
        <p:spPr>
          <a:xfrm>
            <a:off x="7875037" y="214604"/>
            <a:ext cx="4227862" cy="3042185"/>
          </a:xfrm>
          <a:prstGeom prst="rect">
            <a:avLst/>
          </a:prstGeom>
        </p:spPr>
      </p:pic>
    </p:spTree>
    <p:extLst>
      <p:ext uri="{BB962C8B-B14F-4D97-AF65-F5344CB8AC3E}">
        <p14:creationId xmlns="" xmlns:p14="http://schemas.microsoft.com/office/powerpoint/2010/main" val="31671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t>
            </a:r>
            <a:r>
              <a:rPr lang="en-US" b="1" i="1" dirty="0" err="1" smtClean="0"/>
              <a:t>Metodologija</a:t>
            </a:r>
            <a:r>
              <a:rPr lang="en-US" b="1" i="1" dirty="0" smtClean="0"/>
              <a:t> </a:t>
            </a:r>
            <a:r>
              <a:rPr lang="en-US" b="1" i="1" dirty="0" err="1" smtClean="0"/>
              <a:t>rada</a:t>
            </a:r>
            <a:r>
              <a:rPr lang="en-US" b="1" i="1" dirty="0" smtClean="0"/>
              <a:t> </a:t>
            </a:r>
            <a:r>
              <a:rPr lang="en-US" b="1" i="1" dirty="0" err="1" smtClean="0"/>
              <a:t>i</a:t>
            </a:r>
            <a:r>
              <a:rPr lang="en-US" b="1" i="1" dirty="0" smtClean="0"/>
              <a:t> </a:t>
            </a:r>
            <a:r>
              <a:rPr lang="en-US" b="1" i="1" dirty="0" err="1" smtClean="0"/>
              <a:t>učenja</a:t>
            </a:r>
            <a:r>
              <a:rPr lang="en-US" b="1" i="1" dirty="0" smtClean="0"/>
              <a:t> </a:t>
            </a:r>
            <a:r>
              <a:rPr lang="en-US" b="1" i="1" dirty="0" err="1" smtClean="0"/>
              <a:t>šaha</a:t>
            </a:r>
            <a:r>
              <a:rPr lang="en-US" b="1" i="1" dirty="0" smtClean="0"/>
              <a:t> </a:t>
            </a:r>
            <a:br>
              <a:rPr lang="en-US" b="1" i="1" dirty="0" smtClean="0"/>
            </a:br>
            <a:r>
              <a:rPr lang="en-US" sz="3600" b="1" dirty="0" err="1" smtClean="0"/>
              <a:t>Predavač</a:t>
            </a:r>
            <a:r>
              <a:rPr lang="en-US" sz="3600" b="1" dirty="0" smtClean="0"/>
              <a:t>: </a:t>
            </a:r>
            <a:r>
              <a:rPr lang="bs-Latn-BA" sz="3600" b="1" dirty="0" smtClean="0"/>
              <a:t>Azra Mahmutagić</a:t>
            </a:r>
            <a:r>
              <a:rPr lang="en-US" dirty="0" smtClean="0"/>
              <a:t>	</a:t>
            </a:r>
          </a:p>
        </p:txBody>
      </p:sp>
      <p:sp>
        <p:nvSpPr>
          <p:cNvPr id="13" name="Content Placeholder 12"/>
          <p:cNvSpPr>
            <a:spLocks noGrp="1"/>
          </p:cNvSpPr>
          <p:nvPr>
            <p:ph sz="half" idx="1"/>
          </p:nvPr>
        </p:nvSpPr>
        <p:spPr/>
        <p:txBody>
          <a:bodyPr>
            <a:normAutofit/>
          </a:bodyPr>
          <a:lstStyle/>
          <a:p>
            <a:pPr>
              <a:buNone/>
            </a:pPr>
            <a:r>
              <a:rPr lang="bs-Latn-BA" sz="2400" b="1" dirty="0" smtClean="0">
                <a:solidFill>
                  <a:schemeClr val="tx1"/>
                </a:solidFill>
              </a:rPr>
              <a:t> </a:t>
            </a:r>
            <a:r>
              <a:rPr lang="bs-Latn-BA" sz="2400" b="1" dirty="0" smtClean="0">
                <a:solidFill>
                  <a:schemeClr val="accent1"/>
                </a:solidFill>
              </a:rPr>
              <a:t>*</a:t>
            </a:r>
            <a:r>
              <a:rPr lang="bs-Latn-BA" sz="2400" b="1" dirty="0" smtClean="0">
                <a:solidFill>
                  <a:schemeClr val="tx1"/>
                </a:solidFill>
              </a:rPr>
              <a:t> </a:t>
            </a:r>
            <a:r>
              <a:rPr lang="bs-Latn-BA" sz="2400" b="1" i="1" dirty="0" smtClean="0">
                <a:solidFill>
                  <a:schemeClr val="tx1"/>
                </a:solidFill>
              </a:rPr>
              <a:t>Nastavne metode na časovima šaha:</a:t>
            </a:r>
            <a:endParaRPr lang="bs-Latn-BA" sz="2400" b="1" dirty="0" smtClean="0">
              <a:solidFill>
                <a:schemeClr val="tx1"/>
              </a:solidFill>
            </a:endParaRPr>
          </a:p>
          <a:p>
            <a:r>
              <a:rPr lang="bs-Latn-BA" sz="2400" dirty="0" smtClean="0">
                <a:solidFill>
                  <a:schemeClr val="tx1"/>
                </a:solidFill>
              </a:rPr>
              <a:t>- Usmeno izlaganje</a:t>
            </a:r>
          </a:p>
          <a:p>
            <a:r>
              <a:rPr lang="bs-Latn-BA" sz="2400" dirty="0" smtClean="0">
                <a:solidFill>
                  <a:schemeClr val="tx1"/>
                </a:solidFill>
              </a:rPr>
              <a:t>- Demonstracija</a:t>
            </a:r>
          </a:p>
          <a:p>
            <a:r>
              <a:rPr lang="bs-Latn-BA" sz="2400" dirty="0" smtClean="0">
                <a:solidFill>
                  <a:schemeClr val="tx1"/>
                </a:solidFill>
              </a:rPr>
              <a:t>- Razgovor (razvojni i dijalog)</a:t>
            </a:r>
          </a:p>
          <a:p>
            <a:r>
              <a:rPr lang="bs-Latn-BA" sz="2400" dirty="0" smtClean="0">
                <a:solidFill>
                  <a:schemeClr val="tx1"/>
                </a:solidFill>
              </a:rPr>
              <a:t>- Rad sa šahovskom literaturom</a:t>
            </a:r>
          </a:p>
          <a:p>
            <a:endParaRPr lang="bs-Latn-BA" sz="2400" b="1" dirty="0" smtClean="0">
              <a:solidFill>
                <a:schemeClr val="tx1"/>
              </a:solidFill>
            </a:endParaRPr>
          </a:p>
          <a:p>
            <a:pPr>
              <a:buNone/>
            </a:pPr>
            <a:r>
              <a:rPr lang="bs-Latn-BA" sz="2400" b="1" dirty="0" smtClean="0">
                <a:solidFill>
                  <a:schemeClr val="accent1"/>
                </a:solidFill>
              </a:rPr>
              <a:t>* </a:t>
            </a:r>
            <a:r>
              <a:rPr lang="bs-Latn-BA" sz="2400" b="1" dirty="0" smtClean="0">
                <a:solidFill>
                  <a:schemeClr val="tx1"/>
                </a:solidFill>
              </a:rPr>
              <a:t>Zadatak:  </a:t>
            </a:r>
            <a:r>
              <a:rPr lang="bs-Latn-BA" sz="2400" dirty="0" smtClean="0">
                <a:solidFill>
                  <a:schemeClr val="tx1"/>
                </a:solidFill>
              </a:rPr>
              <a:t>Postavi 8 dama na poloču, tako da ne “tuku”jedna drugu. </a:t>
            </a:r>
            <a:r>
              <a:rPr lang="bs-Latn-BA" sz="2400" b="1" dirty="0" smtClean="0">
                <a:solidFill>
                  <a:schemeClr val="tx1"/>
                </a:solidFill>
                <a:sym typeface="Wingdings" pitchFamily="2" charset="2"/>
              </a:rPr>
              <a:t></a:t>
            </a:r>
          </a:p>
          <a:p>
            <a:pPr>
              <a:buNone/>
            </a:pPr>
            <a:endParaRPr lang="bs-Latn-BA" sz="2400" b="1" dirty="0" smtClean="0">
              <a:solidFill>
                <a:schemeClr val="tx1"/>
              </a:solidFill>
              <a:sym typeface="Wingdings" pitchFamily="2" charset="2"/>
            </a:endParaRPr>
          </a:p>
          <a:p>
            <a:pPr>
              <a:buNone/>
            </a:pPr>
            <a:endParaRPr lang="en-US" sz="2400" b="1" dirty="0">
              <a:solidFill>
                <a:schemeClr val="tx1"/>
              </a:solidFill>
            </a:endParaRPr>
          </a:p>
        </p:txBody>
      </p:sp>
      <p:pic>
        <p:nvPicPr>
          <p:cNvPr id="1026" name="Picture 2"/>
          <p:cNvPicPr>
            <a:picLocks noGrp="1" noChangeAspect="1" noChangeArrowheads="1"/>
          </p:cNvPicPr>
          <p:nvPr>
            <p:ph sz="half" idx="2"/>
          </p:nvPr>
        </p:nvPicPr>
        <p:blipFill>
          <a:blip r:embed="rId2"/>
          <a:srcRect/>
          <a:stretch>
            <a:fillRect/>
          </a:stretch>
        </p:blipFill>
        <p:spPr bwMode="auto">
          <a:xfrm>
            <a:off x="6683375" y="1858357"/>
            <a:ext cx="4006850" cy="3998537"/>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47114"/>
            <a:ext cx="10058400" cy="1090246"/>
          </a:xfrm>
        </p:spPr>
        <p:txBody>
          <a:bodyPr>
            <a:normAutofit/>
          </a:bodyPr>
          <a:lstStyle/>
          <a:p>
            <a:r>
              <a:rPr lang="bs-Latn-BA" sz="3600" b="1" dirty="0" smtClean="0"/>
              <a:t>Mat sa dva topa</a:t>
            </a:r>
            <a:r>
              <a:rPr lang="bs-Latn-BA" b="1" dirty="0" smtClean="0"/>
              <a:t> </a:t>
            </a:r>
            <a:br>
              <a:rPr lang="bs-Latn-BA" b="1" dirty="0" smtClean="0"/>
            </a:br>
            <a:r>
              <a:rPr lang="bs-Latn-BA" sz="2700" b="1" dirty="0" smtClean="0"/>
              <a:t>Bijeli na potezu...                                             Bijeli na potezu... </a:t>
            </a:r>
            <a:r>
              <a:rPr lang="en-US" sz="2700" dirty="0" smtClean="0"/>
              <a:t>	</a:t>
            </a:r>
          </a:p>
        </p:txBody>
      </p:sp>
      <p:pic>
        <p:nvPicPr>
          <p:cNvPr id="1027" name="Picture 3"/>
          <p:cNvPicPr>
            <a:picLocks noGrp="1" noChangeAspect="1" noChangeArrowheads="1"/>
          </p:cNvPicPr>
          <p:nvPr>
            <p:ph sz="half" idx="1"/>
          </p:nvPr>
        </p:nvPicPr>
        <p:blipFill>
          <a:blip r:embed="rId2"/>
          <a:srcRect/>
          <a:stretch>
            <a:fillRect/>
          </a:stretch>
        </p:blipFill>
        <p:spPr bwMode="auto">
          <a:xfrm>
            <a:off x="1562447" y="1846263"/>
            <a:ext cx="4007743" cy="4022725"/>
          </a:xfrm>
          <a:prstGeom prst="rect">
            <a:avLst/>
          </a:prstGeom>
          <a:noFill/>
          <a:ln w="9525">
            <a:noFill/>
            <a:miter lim="800000"/>
            <a:headEnd/>
            <a:tailEnd/>
          </a:ln>
          <a:effectLst/>
        </p:spPr>
      </p:pic>
      <p:pic>
        <p:nvPicPr>
          <p:cNvPr id="1029" name="Picture 5"/>
          <p:cNvPicPr>
            <a:picLocks noGrp="1" noChangeAspect="1" noChangeArrowheads="1"/>
          </p:cNvPicPr>
          <p:nvPr>
            <p:ph sz="half" idx="2"/>
          </p:nvPr>
        </p:nvPicPr>
        <p:blipFill>
          <a:blip r:embed="rId3"/>
          <a:srcRect/>
          <a:stretch>
            <a:fillRect/>
          </a:stretch>
        </p:blipFill>
        <p:spPr bwMode="auto">
          <a:xfrm>
            <a:off x="6671570" y="1846263"/>
            <a:ext cx="4030461"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dirty="0" smtClean="0"/>
              <a:t>Mat damom</a:t>
            </a:r>
            <a:br>
              <a:rPr lang="bs-Latn-BA" sz="3600" b="1" dirty="0" smtClean="0"/>
            </a:br>
            <a:r>
              <a:rPr lang="bs-Latn-BA" sz="2700" b="1" dirty="0" smtClean="0"/>
              <a:t>Bijeli na potezu...                                        Bijeli na potezu... </a:t>
            </a:r>
            <a:endParaRPr lang="en-US" sz="2700" dirty="0" smtClean="0"/>
          </a:p>
        </p:txBody>
      </p:sp>
      <p:pic>
        <p:nvPicPr>
          <p:cNvPr id="2050" name="Picture 2"/>
          <p:cNvPicPr>
            <a:picLocks noGrp="1" noChangeAspect="1" noChangeArrowheads="1"/>
          </p:cNvPicPr>
          <p:nvPr>
            <p:ph sz="half" idx="1"/>
          </p:nvPr>
        </p:nvPicPr>
        <p:blipFill>
          <a:blip r:embed="rId2"/>
          <a:srcRect/>
          <a:stretch>
            <a:fillRect/>
          </a:stretch>
        </p:blipFill>
        <p:spPr bwMode="auto">
          <a:xfrm>
            <a:off x="1554956" y="1846263"/>
            <a:ext cx="4022725" cy="4022725"/>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3"/>
          <a:srcRect/>
          <a:stretch>
            <a:fillRect/>
          </a:stretch>
        </p:blipFill>
        <p:spPr bwMode="auto">
          <a:xfrm>
            <a:off x="6652753" y="1846263"/>
            <a:ext cx="4068094"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dirty="0" smtClean="0"/>
              <a:t>Mat topom                                                                               </a:t>
            </a:r>
            <a:r>
              <a:rPr lang="bs-Latn-BA" sz="2700" b="1" dirty="0" smtClean="0"/>
              <a:t>Bijeli na potezu...                                      Bijeli na potezu... </a:t>
            </a:r>
            <a:r>
              <a:rPr lang="en-US" dirty="0" smtClean="0"/>
              <a:t>	</a:t>
            </a:r>
          </a:p>
        </p:txBody>
      </p:sp>
      <p:pic>
        <p:nvPicPr>
          <p:cNvPr id="3074" name="Picture 2"/>
          <p:cNvPicPr>
            <a:picLocks noGrp="1" noChangeAspect="1" noChangeArrowheads="1"/>
          </p:cNvPicPr>
          <p:nvPr>
            <p:ph sz="half" idx="1"/>
          </p:nvPr>
        </p:nvPicPr>
        <p:blipFill>
          <a:blip r:embed="rId2"/>
          <a:srcRect/>
          <a:stretch>
            <a:fillRect/>
          </a:stretch>
        </p:blipFill>
        <p:spPr bwMode="auto">
          <a:xfrm>
            <a:off x="1566516" y="1846263"/>
            <a:ext cx="3999606" cy="4022725"/>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3"/>
          <a:srcRect/>
          <a:stretch>
            <a:fillRect/>
          </a:stretch>
        </p:blipFill>
        <p:spPr bwMode="auto">
          <a:xfrm>
            <a:off x="6686953" y="1846263"/>
            <a:ext cx="3999694"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dirty="0" smtClean="0"/>
              <a:t>Mat sa dva lovca</a:t>
            </a:r>
            <a:br>
              <a:rPr lang="bs-Latn-BA" sz="3600" b="1" dirty="0" smtClean="0"/>
            </a:br>
            <a:r>
              <a:rPr lang="bs-Latn-BA" b="1" dirty="0" smtClean="0"/>
              <a:t> </a:t>
            </a:r>
            <a:r>
              <a:rPr lang="bs-Latn-BA" sz="2700" b="1" dirty="0" smtClean="0"/>
              <a:t>Bijeli na potezu...                                      Bijeli na potezu... </a:t>
            </a:r>
            <a:r>
              <a:rPr lang="en-US" dirty="0" smtClean="0"/>
              <a:t>	</a:t>
            </a:r>
          </a:p>
        </p:txBody>
      </p:sp>
      <p:pic>
        <p:nvPicPr>
          <p:cNvPr id="4098" name="Picture 2"/>
          <p:cNvPicPr>
            <a:picLocks noGrp="1" noChangeAspect="1" noChangeArrowheads="1"/>
          </p:cNvPicPr>
          <p:nvPr>
            <p:ph sz="half" idx="1"/>
          </p:nvPr>
        </p:nvPicPr>
        <p:blipFill>
          <a:blip r:embed="rId2"/>
          <a:srcRect/>
          <a:stretch>
            <a:fillRect/>
          </a:stretch>
        </p:blipFill>
        <p:spPr bwMode="auto">
          <a:xfrm>
            <a:off x="1558809" y="1846263"/>
            <a:ext cx="4015019" cy="4022725"/>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a:srcRect/>
          <a:stretch>
            <a:fillRect/>
          </a:stretch>
        </p:blipFill>
        <p:spPr bwMode="auto">
          <a:xfrm>
            <a:off x="6652140" y="1846263"/>
            <a:ext cx="4069320"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dirty="0" smtClean="0"/>
              <a:t>Mat lovcem i skakačem</a:t>
            </a:r>
            <a:br>
              <a:rPr lang="bs-Latn-BA" sz="3600" b="1" dirty="0" smtClean="0"/>
            </a:br>
            <a:r>
              <a:rPr lang="bs-Latn-BA" sz="2700" b="1" dirty="0" smtClean="0"/>
              <a:t>Bijeli na potezu...                                      Bijeli na potezu... </a:t>
            </a:r>
            <a:endParaRPr lang="en-US" sz="2700" dirty="0" smtClean="0"/>
          </a:p>
        </p:txBody>
      </p:sp>
      <p:pic>
        <p:nvPicPr>
          <p:cNvPr id="5122" name="Picture 2"/>
          <p:cNvPicPr>
            <a:picLocks noGrp="1" noChangeAspect="1" noChangeArrowheads="1"/>
          </p:cNvPicPr>
          <p:nvPr>
            <p:ph sz="half" idx="1"/>
          </p:nvPr>
        </p:nvPicPr>
        <p:blipFill>
          <a:blip r:embed="rId2"/>
          <a:srcRect/>
          <a:stretch>
            <a:fillRect/>
          </a:stretch>
        </p:blipFill>
        <p:spPr bwMode="auto">
          <a:xfrm>
            <a:off x="1520010" y="1846263"/>
            <a:ext cx="4092618" cy="4022725"/>
          </a:xfrm>
          <a:prstGeom prst="rect">
            <a:avLst/>
          </a:prstGeom>
          <a:noFill/>
          <a:ln w="9525">
            <a:noFill/>
            <a:miter lim="800000"/>
            <a:headEnd/>
            <a:tailEnd/>
          </a:ln>
          <a:effectLst/>
        </p:spPr>
      </p:pic>
      <p:pic>
        <p:nvPicPr>
          <p:cNvPr id="5123" name="Picture 3"/>
          <p:cNvPicPr>
            <a:picLocks noGrp="1" noChangeAspect="1" noChangeArrowheads="1"/>
          </p:cNvPicPr>
          <p:nvPr>
            <p:ph sz="half" idx="2"/>
          </p:nvPr>
        </p:nvPicPr>
        <p:blipFill>
          <a:blip r:embed="rId3"/>
          <a:srcRect/>
          <a:stretch>
            <a:fillRect/>
          </a:stretch>
        </p:blipFill>
        <p:spPr bwMode="auto">
          <a:xfrm>
            <a:off x="6683144" y="1846263"/>
            <a:ext cx="4007313"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t>
            </a:r>
            <a:r>
              <a:rPr lang="bs-Latn-BA" dirty="0" smtClean="0"/>
              <a:t>            </a:t>
            </a:r>
            <a:r>
              <a:rPr lang="en-US" b="1" i="1" dirty="0" smtClean="0"/>
              <a:t/>
            </a:r>
            <a:br>
              <a:rPr lang="en-US" b="1" i="1" dirty="0" smtClean="0"/>
            </a:br>
            <a:r>
              <a:rPr lang="bs-Latn-BA" sz="4000" b="1" i="1" dirty="0" smtClean="0"/>
              <a:t>Taktika: D</a:t>
            </a:r>
            <a:r>
              <a:rPr lang="bs-Latn-BA" sz="4000" b="1" dirty="0" smtClean="0"/>
              <a:t>vojni udar</a:t>
            </a:r>
            <a:r>
              <a:rPr lang="en-US" dirty="0" smtClean="0"/>
              <a:t>	</a:t>
            </a:r>
            <a:r>
              <a:rPr lang="bs-Latn-BA" dirty="0" smtClean="0"/>
              <a:t/>
            </a:r>
            <a:br>
              <a:rPr lang="bs-Latn-BA" dirty="0" smtClean="0"/>
            </a:br>
            <a:r>
              <a:rPr lang="bs-Latn-BA" sz="3100" b="1" dirty="0" smtClean="0"/>
              <a:t>Bijeli na potezu...                                      Crni na potezu...</a:t>
            </a:r>
            <a:endParaRPr lang="en-US" sz="3100" b="1" dirty="0" smtClean="0"/>
          </a:p>
        </p:txBody>
      </p:sp>
      <p:pic>
        <p:nvPicPr>
          <p:cNvPr id="6146" name="Picture 2"/>
          <p:cNvPicPr>
            <a:picLocks noGrp="1" noChangeAspect="1" noChangeArrowheads="1"/>
          </p:cNvPicPr>
          <p:nvPr>
            <p:ph sz="half" idx="1"/>
          </p:nvPr>
        </p:nvPicPr>
        <p:blipFill>
          <a:blip r:embed="rId2"/>
          <a:srcRect/>
          <a:stretch>
            <a:fillRect/>
          </a:stretch>
        </p:blipFill>
        <p:spPr bwMode="auto">
          <a:xfrm>
            <a:off x="1569024" y="1846263"/>
            <a:ext cx="4022725" cy="4022725"/>
          </a:xfrm>
          <a:prstGeom prst="rect">
            <a:avLst/>
          </a:prstGeom>
          <a:noFill/>
          <a:ln w="9525">
            <a:noFill/>
            <a:miter lim="800000"/>
            <a:headEnd/>
            <a:tailEnd/>
          </a:ln>
          <a:effectLst/>
        </p:spPr>
      </p:pic>
      <p:pic>
        <p:nvPicPr>
          <p:cNvPr id="6147" name="Picture 3"/>
          <p:cNvPicPr>
            <a:picLocks noGrp="1" noChangeAspect="1" noChangeArrowheads="1"/>
          </p:cNvPicPr>
          <p:nvPr>
            <p:ph sz="half" idx="2"/>
          </p:nvPr>
        </p:nvPicPr>
        <p:blipFill>
          <a:blip r:embed="rId3"/>
          <a:srcRect/>
          <a:stretch>
            <a:fillRect/>
          </a:stretch>
        </p:blipFill>
        <p:spPr bwMode="auto">
          <a:xfrm>
            <a:off x="6659785" y="1846263"/>
            <a:ext cx="4054030"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i="1" dirty="0" smtClean="0"/>
              <a:t>Taktika: Vezivanje</a:t>
            </a:r>
            <a:r>
              <a:rPr lang="en-US" dirty="0" smtClean="0"/>
              <a:t>	</a:t>
            </a:r>
            <a:r>
              <a:rPr lang="bs-Latn-BA" b="1" dirty="0" smtClean="0"/>
              <a:t> </a:t>
            </a:r>
            <a:br>
              <a:rPr lang="bs-Latn-BA" b="1" dirty="0" smtClean="0"/>
            </a:br>
            <a:r>
              <a:rPr lang="bs-Latn-BA" sz="2700" b="1" dirty="0" smtClean="0"/>
              <a:t>Bijeli na potezu...                                         Bijeli na potezu...   # u 5 </a:t>
            </a:r>
            <a:r>
              <a:rPr lang="bs-Latn-BA" sz="2700" b="1" dirty="0" smtClean="0">
                <a:sym typeface="Wingdings" pitchFamily="2" charset="2"/>
              </a:rPr>
              <a:t></a:t>
            </a:r>
            <a:endParaRPr lang="en-US" sz="2700" dirty="0" smtClean="0"/>
          </a:p>
        </p:txBody>
      </p:sp>
      <p:pic>
        <p:nvPicPr>
          <p:cNvPr id="8194" name="Picture 2"/>
          <p:cNvPicPr>
            <a:picLocks noGrp="1" noChangeAspect="1" noChangeArrowheads="1"/>
          </p:cNvPicPr>
          <p:nvPr>
            <p:ph sz="half" idx="1"/>
          </p:nvPr>
        </p:nvPicPr>
        <p:blipFill>
          <a:blip r:embed="rId2"/>
          <a:srcRect/>
          <a:stretch>
            <a:fillRect/>
          </a:stretch>
        </p:blipFill>
        <p:spPr bwMode="auto">
          <a:xfrm>
            <a:off x="1547265" y="1846263"/>
            <a:ext cx="4038108" cy="4022725"/>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a:srcRect/>
          <a:stretch>
            <a:fillRect/>
          </a:stretch>
        </p:blipFill>
        <p:spPr bwMode="auto">
          <a:xfrm>
            <a:off x="6683174" y="1846263"/>
            <a:ext cx="4007253"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600" b="1" i="1" dirty="0" smtClean="0"/>
              <a:t>Taktika: Otkriveni napad</a:t>
            </a:r>
            <a:r>
              <a:rPr lang="en-US" sz="3200" dirty="0" smtClean="0"/>
              <a:t>	</a:t>
            </a:r>
            <a:r>
              <a:rPr lang="bs-Latn-BA" sz="3200" dirty="0" smtClean="0"/>
              <a:t>   </a:t>
            </a:r>
            <a:br>
              <a:rPr lang="bs-Latn-BA" sz="3200" dirty="0" smtClean="0"/>
            </a:br>
            <a:r>
              <a:rPr lang="bs-Latn-BA" sz="3000" b="1" dirty="0" smtClean="0"/>
              <a:t>Crni na potezu...                                   Bijeli na potezu... </a:t>
            </a:r>
            <a:endParaRPr lang="en-US" sz="3000" dirty="0" smtClean="0"/>
          </a:p>
        </p:txBody>
      </p:sp>
      <p:pic>
        <p:nvPicPr>
          <p:cNvPr id="7170" name="Picture 2"/>
          <p:cNvPicPr>
            <a:picLocks noGrp="1" noChangeAspect="1" noChangeArrowheads="1"/>
          </p:cNvPicPr>
          <p:nvPr>
            <p:ph sz="half" idx="1"/>
          </p:nvPr>
        </p:nvPicPr>
        <p:blipFill>
          <a:blip r:embed="rId2"/>
          <a:srcRect/>
          <a:stretch>
            <a:fillRect/>
          </a:stretch>
        </p:blipFill>
        <p:spPr bwMode="auto">
          <a:xfrm>
            <a:off x="1562633" y="1846263"/>
            <a:ext cx="4007371" cy="4022725"/>
          </a:xfrm>
          <a:prstGeom prst="rect">
            <a:avLst/>
          </a:prstGeom>
          <a:noFill/>
          <a:ln w="9525">
            <a:noFill/>
            <a:miter lim="800000"/>
            <a:headEnd/>
            <a:tailEnd/>
          </a:ln>
          <a:effectLst/>
        </p:spPr>
      </p:pic>
      <p:pic>
        <p:nvPicPr>
          <p:cNvPr id="7171" name="Picture 3"/>
          <p:cNvPicPr>
            <a:picLocks noGrp="1" noChangeAspect="1" noChangeArrowheads="1"/>
          </p:cNvPicPr>
          <p:nvPr>
            <p:ph sz="half" idx="2"/>
          </p:nvPr>
        </p:nvPicPr>
        <p:blipFill>
          <a:blip r:embed="rId3"/>
          <a:srcRect/>
          <a:stretch>
            <a:fillRect/>
          </a:stretch>
        </p:blipFill>
        <p:spPr bwMode="auto">
          <a:xfrm>
            <a:off x="6667672" y="1846263"/>
            <a:ext cx="4038257"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t>
            </a:r>
            <a:r>
              <a:rPr lang="en-US" b="1" i="1" dirty="0" smtClean="0"/>
              <a:t/>
            </a:r>
            <a:br>
              <a:rPr lang="en-US" b="1" i="1" dirty="0" smtClean="0"/>
            </a:br>
            <a:r>
              <a:rPr lang="bs-Latn-BA" sz="4000" b="1" i="1" dirty="0" smtClean="0"/>
              <a:t>Matne kombinacije – Matni napad </a:t>
            </a:r>
            <a:r>
              <a:rPr lang="bs-Latn-BA" sz="3200" b="1" i="1" dirty="0" smtClean="0"/>
              <a:t/>
            </a:r>
            <a:br>
              <a:rPr lang="bs-Latn-BA" sz="3200" b="1" i="1" dirty="0" smtClean="0"/>
            </a:br>
            <a:r>
              <a:rPr lang="bs-Latn-BA" sz="3000" b="1" dirty="0" smtClean="0"/>
              <a:t>Crni na potezu...                                          Bijeli na potezu... </a:t>
            </a:r>
            <a:r>
              <a:rPr lang="en-US" sz="3000" dirty="0" smtClean="0"/>
              <a:t>	</a:t>
            </a:r>
          </a:p>
        </p:txBody>
      </p:sp>
      <p:pic>
        <p:nvPicPr>
          <p:cNvPr id="9219" name="Picture 3"/>
          <p:cNvPicPr>
            <a:picLocks noGrp="1" noChangeAspect="1" noChangeArrowheads="1"/>
          </p:cNvPicPr>
          <p:nvPr>
            <p:ph sz="half" idx="1"/>
          </p:nvPr>
        </p:nvPicPr>
        <p:blipFill>
          <a:blip r:embed="rId2"/>
          <a:srcRect/>
          <a:stretch>
            <a:fillRect/>
          </a:stretch>
        </p:blipFill>
        <p:spPr bwMode="auto">
          <a:xfrm>
            <a:off x="1558795" y="1846263"/>
            <a:ext cx="4015048" cy="4022725"/>
          </a:xfrm>
          <a:prstGeom prst="rect">
            <a:avLst/>
          </a:prstGeom>
          <a:noFill/>
          <a:ln w="9525">
            <a:noFill/>
            <a:miter lim="800000"/>
            <a:headEnd/>
            <a:tailEnd/>
          </a:ln>
          <a:effectLst/>
        </p:spPr>
      </p:pic>
      <p:pic>
        <p:nvPicPr>
          <p:cNvPr id="9220" name="Picture 4"/>
          <p:cNvPicPr>
            <a:picLocks noGrp="1" noChangeAspect="1" noChangeArrowheads="1"/>
          </p:cNvPicPr>
          <p:nvPr>
            <p:ph sz="half" idx="2"/>
          </p:nvPr>
        </p:nvPicPr>
        <p:blipFill>
          <a:blip r:embed="rId3"/>
          <a:srcRect/>
          <a:stretch>
            <a:fillRect/>
          </a:stretch>
        </p:blipFill>
        <p:spPr bwMode="auto">
          <a:xfrm>
            <a:off x="6686997" y="1846263"/>
            <a:ext cx="3999606" cy="4022725"/>
          </a:xfrm>
          <a:prstGeom prst="rect">
            <a:avLst/>
          </a:prstGeom>
          <a:noFill/>
          <a:ln w="9525">
            <a:noFill/>
            <a:miter lim="800000"/>
            <a:headEnd/>
            <a:tailEnd/>
          </a:ln>
          <a:effectLst/>
        </p:spPr>
      </p:pic>
    </p:spTree>
    <p:extLst>
      <p:ext uri="{BB962C8B-B14F-4D97-AF65-F5344CB8AC3E}">
        <p14:creationId xmlns="" xmlns:p14="http://schemas.microsoft.com/office/powerpoint/2010/main" val="3686684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
            </a:r>
            <a:br>
              <a:rPr lang="en-US" b="1" dirty="0" smtClean="0"/>
            </a:br>
            <a:r>
              <a:rPr lang="vi-VN" b="1" i="1" dirty="0" smtClean="0">
                <a:latin typeface="Calibri Light" pitchFamily="34" charset="0"/>
                <a:cs typeface="Calibri Light" pitchFamily="34" charset="0"/>
              </a:rPr>
              <a:t>Suđenje školskih takmičenja </a:t>
            </a:r>
            <a:r>
              <a:rPr lang="vi-VN" b="1" i="1" dirty="0" smtClean="0"/>
              <a:t/>
            </a:r>
            <a:br>
              <a:rPr lang="vi-VN" b="1" i="1" dirty="0" smtClean="0"/>
            </a:br>
            <a:r>
              <a:rPr lang="en-US" sz="3600" b="1" dirty="0" err="1" smtClean="0"/>
              <a:t>Predavač</a:t>
            </a:r>
            <a:r>
              <a:rPr lang="en-US" sz="3600" b="1" dirty="0" smtClean="0"/>
              <a:t>: </a:t>
            </a:r>
            <a:r>
              <a:rPr lang="en-US" sz="3600" b="1" dirty="0" err="1" smtClean="0"/>
              <a:t>Mirza</a:t>
            </a:r>
            <a:r>
              <a:rPr lang="en-US" sz="3600" b="1" dirty="0" smtClean="0"/>
              <a:t> </a:t>
            </a:r>
            <a:r>
              <a:rPr lang="en-US" sz="3600" b="1" dirty="0" err="1" smtClean="0"/>
              <a:t>Miralem</a:t>
            </a:r>
            <a:r>
              <a:rPr lang="bs-Latn-BA" sz="3600" b="1" dirty="0" smtClean="0"/>
              <a:t>, IA</a:t>
            </a:r>
            <a:r>
              <a:rPr lang="en-US" sz="3600" b="1" dirty="0" smtClean="0"/>
              <a:t> </a:t>
            </a:r>
            <a:r>
              <a:rPr lang="en-US" dirty="0" smtClean="0"/>
              <a:t>	</a:t>
            </a:r>
          </a:p>
        </p:txBody>
      </p:sp>
      <p:sp>
        <p:nvSpPr>
          <p:cNvPr id="3" name="Content Placeholder 2"/>
          <p:cNvSpPr>
            <a:spLocks noGrp="1"/>
          </p:cNvSpPr>
          <p:nvPr>
            <p:ph sz="half" idx="1"/>
          </p:nvPr>
        </p:nvSpPr>
        <p:spPr/>
        <p:txBody>
          <a:bodyPr>
            <a:normAutofit/>
          </a:bodyPr>
          <a:lstStyle/>
          <a:p>
            <a:pPr marL="342900" lvl="0" indent="-342900">
              <a:lnSpc>
                <a:spcPct val="107000"/>
              </a:lnSpc>
              <a:spcAft>
                <a:spcPts val="0"/>
              </a:spcAft>
              <a:buNone/>
            </a:pPr>
            <a:r>
              <a:rPr lang="bs-Latn-BA" sz="4000" b="1" dirty="0" smtClean="0">
                <a:latin typeface="Calibri" panose="020F0502020204030204" pitchFamily="34" charset="0"/>
                <a:ea typeface="Calibri" panose="020F0502020204030204" pitchFamily="34" charset="0"/>
                <a:cs typeface="Times New Roman" panose="02020603050405020304" pitchFamily="18" charset="0"/>
              </a:rPr>
              <a:t>   ORGANIZACIJA ŠAHOVSKIH TAKMIČENJA</a:t>
            </a:r>
            <a:endParaRPr lang="en-GB" b="1" dirty="0"/>
          </a:p>
        </p:txBody>
      </p:sp>
      <p:sp>
        <p:nvSpPr>
          <p:cNvPr id="4" name="Content Placeholder 3"/>
          <p:cNvSpPr>
            <a:spLocks noGrp="1"/>
          </p:cNvSpPr>
          <p:nvPr>
            <p:ph sz="half" idx="2"/>
          </p:nvPr>
        </p:nvSpPr>
        <p:spPr>
          <a:xfrm>
            <a:off x="4839286" y="1845735"/>
            <a:ext cx="6316394" cy="4400320"/>
          </a:xfrm>
        </p:spPr>
        <p:txBody>
          <a:bodyPr>
            <a:normAutofit/>
          </a:bodyPr>
          <a:lstStyle/>
          <a:p>
            <a:pPr fontAlgn="base">
              <a:buNone/>
            </a:pPr>
            <a:r>
              <a:rPr lang="bs-Latn-BA" sz="28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Turnirski</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sistemi</a:t>
            </a:r>
            <a:r>
              <a:rPr lang="bs-Latn-BA" sz="4000" b="1" dirty="0" smtClean="0">
                <a:solidFill>
                  <a:srgbClr val="000000"/>
                </a:solidFill>
                <a:latin typeface="Calibri Light" pitchFamily="34" charset="0"/>
                <a:cs typeface="Calibri Light" pitchFamily="34" charset="0"/>
              </a:rPr>
              <a:t>:</a:t>
            </a:r>
            <a:endParaRPr lang="en-GB" sz="4000" b="1" dirty="0" smtClean="0">
              <a:solidFill>
                <a:srgbClr val="000000"/>
              </a:solidFill>
              <a:latin typeface="Calibri Light" pitchFamily="34" charset="0"/>
              <a:cs typeface="Calibri Light" pitchFamily="34" charset="0"/>
            </a:endParaRPr>
          </a:p>
          <a:p>
            <a:pPr fontAlgn="base"/>
            <a:r>
              <a:rPr lang="en-GB" sz="4000" b="1" dirty="0" smtClean="0">
                <a:solidFill>
                  <a:srgbClr val="000000"/>
                </a:solidFill>
                <a:latin typeface="Calibri Light" pitchFamily="34" charset="0"/>
                <a:cs typeface="Calibri Light" pitchFamily="34" charset="0"/>
              </a:rPr>
              <a:t>a) </a:t>
            </a:r>
            <a:r>
              <a:rPr lang="en-GB" sz="4000" b="1" dirty="0" err="1" smtClean="0">
                <a:solidFill>
                  <a:srgbClr val="000000"/>
                </a:solidFill>
                <a:latin typeface="Calibri Light" pitchFamily="34" charset="0"/>
                <a:cs typeface="Calibri Light" pitchFamily="34" charset="0"/>
              </a:rPr>
              <a:t>Bergerov</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kružni</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a:t>
            </a:r>
            <a:r>
              <a:rPr lang="en-GB" sz="4000" b="1" dirty="0" smtClean="0">
                <a:solidFill>
                  <a:srgbClr val="000000"/>
                </a:solidFill>
                <a:latin typeface="Calibri Light" pitchFamily="34" charset="0"/>
                <a:cs typeface="Calibri Light" pitchFamily="34" charset="0"/>
              </a:rPr>
              <a:t>)</a:t>
            </a:r>
          </a:p>
          <a:p>
            <a:pPr fontAlgn="base"/>
            <a:r>
              <a:rPr lang="en-GB" sz="4000" b="1" dirty="0" smtClean="0">
                <a:solidFill>
                  <a:srgbClr val="000000"/>
                </a:solidFill>
                <a:latin typeface="Calibri Light" pitchFamily="34" charset="0"/>
                <a:cs typeface="Calibri Light" pitchFamily="34" charset="0"/>
              </a:rPr>
              <a:t>b) </a:t>
            </a:r>
            <a:r>
              <a:rPr lang="en-GB" sz="4000" b="1" dirty="0" err="1" smtClean="0">
                <a:solidFill>
                  <a:srgbClr val="000000"/>
                </a:solidFill>
                <a:latin typeface="Calibri Light" pitchFamily="34" charset="0"/>
                <a:cs typeface="Calibri Light" pitchFamily="34" charset="0"/>
              </a:rPr>
              <a:t>Švicarski</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a:t>
            </a:r>
            <a:endParaRPr lang="en-GB" sz="4000" b="1" dirty="0" smtClean="0">
              <a:solidFill>
                <a:srgbClr val="000000"/>
              </a:solidFill>
              <a:latin typeface="Calibri Light" pitchFamily="34" charset="0"/>
              <a:cs typeface="Calibri Light" pitchFamily="34" charset="0"/>
            </a:endParaRPr>
          </a:p>
          <a:p>
            <a:pPr fontAlgn="base"/>
            <a:r>
              <a:rPr lang="en-GB" sz="4000" b="1" dirty="0" smtClean="0">
                <a:solidFill>
                  <a:srgbClr val="000000"/>
                </a:solidFill>
                <a:latin typeface="Calibri Light" pitchFamily="34" charset="0"/>
                <a:cs typeface="Calibri Light" pitchFamily="34" charset="0"/>
              </a:rPr>
              <a:t>c) </a:t>
            </a:r>
            <a:r>
              <a:rPr lang="en-GB" sz="4000" b="1" dirty="0" err="1" smtClean="0">
                <a:solidFill>
                  <a:srgbClr val="000000"/>
                </a:solidFill>
                <a:latin typeface="Calibri Light" pitchFamily="34" charset="0"/>
                <a:cs typeface="Calibri Light" pitchFamily="34" charset="0"/>
              </a:rPr>
              <a:t>Kup</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a:t>
            </a:r>
            <a:endParaRPr lang="en-GB" sz="4000" b="1" dirty="0" smtClean="0">
              <a:solidFill>
                <a:srgbClr val="000000"/>
              </a:solidFill>
              <a:latin typeface="Calibri Light" pitchFamily="34" charset="0"/>
              <a:cs typeface="Calibri Light" pitchFamily="34" charset="0"/>
            </a:endParaRPr>
          </a:p>
          <a:p>
            <a:pPr fontAlgn="base"/>
            <a:r>
              <a:rPr lang="en-GB" sz="4000" b="1" dirty="0" smtClean="0">
                <a:solidFill>
                  <a:srgbClr val="000000"/>
                </a:solidFill>
                <a:latin typeface="Calibri Light" pitchFamily="34" charset="0"/>
                <a:cs typeface="Calibri Light" pitchFamily="34" charset="0"/>
              </a:rPr>
              <a:t>d) </a:t>
            </a:r>
            <a:r>
              <a:rPr lang="en-GB" sz="4000" b="1" dirty="0" err="1" smtClean="0">
                <a:solidFill>
                  <a:srgbClr val="000000"/>
                </a:solidFill>
                <a:latin typeface="Calibri Light" pitchFamily="34" charset="0"/>
                <a:cs typeface="Calibri Light" pitchFamily="34" charset="0"/>
              </a:rPr>
              <a:t>Ševeninški</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a:t>
            </a:r>
            <a:endParaRPr lang="en-GB" sz="4000" b="1" dirty="0" smtClean="0">
              <a:solidFill>
                <a:srgbClr val="000000"/>
              </a:solidFill>
              <a:latin typeface="Calibri Light" pitchFamily="34" charset="0"/>
              <a:cs typeface="Calibri Light" pitchFamily="34" charset="0"/>
            </a:endParaRPr>
          </a:p>
          <a:p>
            <a:pPr fontAlgn="base"/>
            <a:r>
              <a:rPr lang="en-GB" sz="4000" b="1" dirty="0" smtClean="0">
                <a:solidFill>
                  <a:srgbClr val="000000"/>
                </a:solidFill>
                <a:latin typeface="Calibri Light" pitchFamily="34" charset="0"/>
                <a:cs typeface="Calibri Light" pitchFamily="34" charset="0"/>
              </a:rPr>
              <a:t>e) </a:t>
            </a:r>
            <a:r>
              <a:rPr lang="en-GB" sz="4000" b="1" dirty="0" err="1" smtClean="0">
                <a:solidFill>
                  <a:srgbClr val="000000"/>
                </a:solidFill>
                <a:latin typeface="Calibri Light" pitchFamily="34" charset="0"/>
                <a:cs typeface="Calibri Light" pitchFamily="34" charset="0"/>
              </a:rPr>
              <a:t>Kombinovani</a:t>
            </a:r>
            <a:r>
              <a:rPr lang="en-GB" sz="4000" b="1" dirty="0" smtClean="0">
                <a:solidFill>
                  <a:srgbClr val="000000"/>
                </a:solidFill>
                <a:latin typeface="Calibri Light" pitchFamily="34" charset="0"/>
                <a:cs typeface="Calibri Light" pitchFamily="34" charset="0"/>
              </a:rPr>
              <a:t> </a:t>
            </a:r>
            <a:r>
              <a:rPr lang="en-GB" sz="4000" b="1" dirty="0" err="1" smtClean="0">
                <a:solidFill>
                  <a:srgbClr val="000000"/>
                </a:solidFill>
                <a:latin typeface="Calibri Light" pitchFamily="34" charset="0"/>
                <a:cs typeface="Calibri Light" pitchFamily="34" charset="0"/>
              </a:rPr>
              <a:t>sistemi</a:t>
            </a:r>
            <a:endParaRPr lang="en-GB" sz="4000" dirty="0">
              <a:latin typeface="Calibri Light" pitchFamily="34" charset="0"/>
              <a:cs typeface="Calibri Light" pitchFamily="34" charset="0"/>
            </a:endParaRPr>
          </a:p>
        </p:txBody>
      </p:sp>
    </p:spTree>
    <p:extLst>
      <p:ext uri="{BB962C8B-B14F-4D97-AF65-F5344CB8AC3E}">
        <p14:creationId xmlns="" xmlns:p14="http://schemas.microsoft.com/office/powerpoint/2010/main" val="4205997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Na kraju...</a:t>
            </a:r>
            <a:endParaRPr lang="en-US" dirty="0"/>
          </a:p>
        </p:txBody>
      </p:sp>
      <p:sp>
        <p:nvSpPr>
          <p:cNvPr id="3" name="Content Placeholder 2"/>
          <p:cNvSpPr>
            <a:spLocks noGrp="1"/>
          </p:cNvSpPr>
          <p:nvPr>
            <p:ph sz="half" idx="1"/>
          </p:nvPr>
        </p:nvSpPr>
        <p:spPr/>
        <p:txBody>
          <a:bodyPr/>
          <a:lstStyle/>
          <a:p>
            <a:endParaRPr lang="bs-Latn-BA" dirty="0" smtClean="0"/>
          </a:p>
          <a:p>
            <a:endParaRPr lang="bs-Latn-BA" dirty="0" smtClean="0"/>
          </a:p>
        </p:txBody>
      </p:sp>
      <p:pic>
        <p:nvPicPr>
          <p:cNvPr id="5" name="Picture 2"/>
          <p:cNvPicPr>
            <a:picLocks noGrp="1" noChangeAspect="1" noChangeArrowheads="1"/>
          </p:cNvPicPr>
          <p:nvPr>
            <p:ph sz="half" idx="2"/>
          </p:nvPr>
        </p:nvPicPr>
        <p:blipFill>
          <a:blip r:embed="rId2"/>
          <a:srcRect/>
          <a:stretch>
            <a:fillRect/>
          </a:stretch>
        </p:blipFill>
        <p:spPr bwMode="auto">
          <a:xfrm>
            <a:off x="6683144" y="1846263"/>
            <a:ext cx="4007313" cy="4022725"/>
          </a:xfrm>
          <a:prstGeom prst="rect">
            <a:avLst/>
          </a:prstGeom>
          <a:noFill/>
          <a:ln w="9525">
            <a:noFill/>
            <a:miter lim="800000"/>
            <a:headEnd/>
            <a:tailEnd/>
          </a:ln>
          <a:effectLst/>
        </p:spPr>
      </p:pic>
      <p:sp>
        <p:nvSpPr>
          <p:cNvPr id="6" name="Rectangle 5"/>
          <p:cNvSpPr/>
          <p:nvPr/>
        </p:nvSpPr>
        <p:spPr>
          <a:xfrm>
            <a:off x="1233268" y="1995661"/>
            <a:ext cx="5125329" cy="2062103"/>
          </a:xfrm>
          <a:prstGeom prst="rect">
            <a:avLst/>
          </a:prstGeom>
        </p:spPr>
        <p:txBody>
          <a:bodyPr wrap="square">
            <a:spAutoFit/>
          </a:bodyPr>
          <a:lstStyle/>
          <a:p>
            <a:pPr>
              <a:buNone/>
            </a:pPr>
            <a:r>
              <a:rPr lang="bs-Latn-BA" sz="3200" b="1" dirty="0" smtClean="0"/>
              <a:t>Šahovski savez Kantona Sarajevo vam je na raspolaganju za pitanja i podršku u radu sa </a:t>
            </a:r>
            <a:r>
              <a:rPr lang="bs-Latn-BA" sz="3200" b="1" smtClean="0"/>
              <a:t>učenicima.  </a:t>
            </a:r>
            <a:endParaRPr lang="en-US" sz="32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vi-VN" b="1" i="1" dirty="0" smtClean="0">
                <a:latin typeface="Calibri Light" pitchFamily="34" charset="0"/>
                <a:cs typeface="Calibri Light" pitchFamily="34" charset="0"/>
              </a:rPr>
              <a:t>Suđenje školskih takmičenja </a:t>
            </a:r>
            <a:r>
              <a:rPr lang="vi-VN" b="1" i="1" dirty="0" smtClean="0"/>
              <a:t/>
            </a:r>
            <a:br>
              <a:rPr lang="vi-VN" b="1" i="1" dirty="0" smtClean="0"/>
            </a:br>
            <a:r>
              <a:rPr lang="en-US" sz="3600" b="1" dirty="0" err="1" smtClean="0"/>
              <a:t>Predavač</a:t>
            </a:r>
            <a:r>
              <a:rPr lang="en-US" sz="3600" b="1" dirty="0" smtClean="0"/>
              <a:t>: </a:t>
            </a:r>
            <a:r>
              <a:rPr lang="en-US" sz="3600" b="1" dirty="0" err="1" smtClean="0"/>
              <a:t>Mirza</a:t>
            </a:r>
            <a:r>
              <a:rPr lang="en-US" sz="3600" b="1" dirty="0" smtClean="0"/>
              <a:t> </a:t>
            </a:r>
            <a:r>
              <a:rPr lang="en-US" sz="3600" b="1" dirty="0" err="1" smtClean="0"/>
              <a:t>Miralem</a:t>
            </a:r>
            <a:r>
              <a:rPr lang="bs-Latn-BA" sz="3600" b="1" dirty="0" smtClean="0"/>
              <a:t>, IA</a:t>
            </a:r>
            <a:r>
              <a:rPr lang="en-US" sz="3600" b="1" dirty="0" smtClean="0"/>
              <a:t> </a:t>
            </a:r>
            <a:r>
              <a:rPr lang="en-US" dirty="0" smtClean="0"/>
              <a:t>	</a:t>
            </a:r>
          </a:p>
        </p:txBody>
      </p:sp>
      <p:sp>
        <p:nvSpPr>
          <p:cNvPr id="4" name="Content Placeholder 3"/>
          <p:cNvSpPr>
            <a:spLocks noGrp="1"/>
          </p:cNvSpPr>
          <p:nvPr>
            <p:ph sz="half" idx="2"/>
          </p:nvPr>
        </p:nvSpPr>
        <p:spPr>
          <a:xfrm>
            <a:off x="1223889" y="1845734"/>
            <a:ext cx="9931791" cy="4358117"/>
          </a:xfrm>
        </p:spPr>
        <p:txBody>
          <a:bodyPr>
            <a:noAutofit/>
          </a:bodyPr>
          <a:lstStyle/>
          <a:p>
            <a:pPr fontAlgn="base">
              <a:buNone/>
            </a:pPr>
            <a:r>
              <a:rPr lang="bs-Latn-BA" sz="2200" b="1" dirty="0" smtClean="0">
                <a:solidFill>
                  <a:srgbClr val="000000"/>
                </a:solidFill>
                <a:latin typeface="Calibri Light" pitchFamily="34" charset="0"/>
                <a:cs typeface="Calibri Light" pitchFamily="34" charset="0"/>
              </a:rPr>
              <a:t>  </a:t>
            </a:r>
            <a:r>
              <a:rPr lang="en-GB" sz="2200" b="1" dirty="0" err="1" smtClean="0">
                <a:solidFill>
                  <a:srgbClr val="000000"/>
                </a:solidFill>
                <a:latin typeface="Calibri Light" pitchFamily="34" charset="0"/>
                <a:cs typeface="Calibri Light" pitchFamily="34" charset="0"/>
              </a:rPr>
              <a:t>Bergerov</a:t>
            </a:r>
            <a:r>
              <a:rPr lang="en-GB" sz="2200" b="1" dirty="0" smtClean="0">
                <a:solidFill>
                  <a:srgbClr val="000000"/>
                </a:solidFill>
                <a:latin typeface="Calibri Light" pitchFamily="34" charset="0"/>
                <a:cs typeface="Calibri Light" pitchFamily="34" charset="0"/>
              </a:rPr>
              <a:t> </a:t>
            </a:r>
            <a:r>
              <a:rPr lang="en-GB" sz="2200" b="1" dirty="0" err="1" smtClean="0">
                <a:solidFill>
                  <a:srgbClr val="000000"/>
                </a:solidFill>
                <a:latin typeface="Calibri Light" pitchFamily="34" charset="0"/>
                <a:cs typeface="Calibri Light" pitchFamily="34" charset="0"/>
              </a:rPr>
              <a:t>sistem</a:t>
            </a:r>
            <a:r>
              <a:rPr lang="en-GB" sz="2200" b="1" dirty="0" smtClean="0">
                <a:solidFill>
                  <a:srgbClr val="000000"/>
                </a:solidFill>
                <a:latin typeface="Calibri Light" pitchFamily="34" charset="0"/>
                <a:cs typeface="Calibri Light" pitchFamily="34" charset="0"/>
              </a:rPr>
              <a:t> </a:t>
            </a:r>
            <a:r>
              <a:rPr lang="en-GB" sz="2200" dirty="0" smtClean="0">
                <a:solidFill>
                  <a:srgbClr val="000000"/>
                </a:solidFill>
                <a:latin typeface="Calibri Light" pitchFamily="34" charset="0"/>
                <a:cs typeface="Calibri Light" pitchFamily="34" charset="0"/>
              </a:rPr>
              <a:t>je </a:t>
            </a:r>
            <a:r>
              <a:rPr lang="en-GB" sz="2200" dirty="0" err="1" smtClean="0">
                <a:solidFill>
                  <a:srgbClr val="000000"/>
                </a:solidFill>
                <a:latin typeface="Calibri Light" pitchFamily="34" charset="0"/>
                <a:cs typeface="Calibri Light" pitchFamily="34" charset="0"/>
              </a:rPr>
              <a:t>najpravedniji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sistem</a:t>
            </a:r>
            <a:r>
              <a:rPr lang="en-GB" sz="2200" dirty="0" smtClean="0">
                <a:solidFill>
                  <a:srgbClr val="000000"/>
                </a:solidFill>
                <a:latin typeface="Calibri Light" pitchFamily="34" charset="0"/>
                <a:cs typeface="Calibri Light" pitchFamily="34" charset="0"/>
              </a:rPr>
              <a:t>, u </a:t>
            </a:r>
            <a:r>
              <a:rPr lang="en-GB" sz="2200" dirty="0" err="1" smtClean="0">
                <a:solidFill>
                  <a:srgbClr val="000000"/>
                </a:solidFill>
                <a:latin typeface="Calibri Light" pitchFamily="34" charset="0"/>
                <a:cs typeface="Calibri Light" pitchFamily="34" charset="0"/>
              </a:rPr>
              <a:t>njemu</a:t>
            </a:r>
            <a:r>
              <a:rPr lang="en-GB" sz="2200" dirty="0" smtClean="0">
                <a:solidFill>
                  <a:srgbClr val="000000"/>
                </a:solidFill>
                <a:latin typeface="Calibri Light" pitchFamily="34" charset="0"/>
                <a:cs typeface="Calibri Light" pitchFamily="34" charset="0"/>
              </a:rPr>
              <a:t> se </a:t>
            </a:r>
            <a:r>
              <a:rPr lang="en-GB" sz="2200" dirty="0" err="1" smtClean="0">
                <a:solidFill>
                  <a:srgbClr val="000000"/>
                </a:solidFill>
                <a:latin typeface="Calibri Light" pitchFamily="34" charset="0"/>
                <a:cs typeface="Calibri Light" pitchFamily="34" charset="0"/>
              </a:rPr>
              <a:t>igra</a:t>
            </a:r>
            <a:r>
              <a:rPr lang="en-GB" sz="2200" dirty="0" smtClean="0">
                <a:solidFill>
                  <a:srgbClr val="000000"/>
                </a:solidFill>
                <a:latin typeface="Calibri Light" pitchFamily="34" charset="0"/>
                <a:cs typeface="Calibri Light" pitchFamily="34" charset="0"/>
              </a:rPr>
              <a:t> ,</a:t>
            </a:r>
            <a:r>
              <a:rPr lang="bs-Latn-BA" sz="2200" dirty="0" smtClean="0">
                <a:solidFill>
                  <a:srgbClr val="000000"/>
                </a:solidFill>
                <a:latin typeface="Calibri Light" pitchFamily="34" charset="0"/>
                <a:cs typeface="Calibri Light" pitchFamily="34" charset="0"/>
              </a:rPr>
              <a:t>”</a:t>
            </a:r>
            <a:r>
              <a:rPr lang="en-GB" sz="2200" dirty="0" err="1" smtClean="0">
                <a:solidFill>
                  <a:srgbClr val="000000"/>
                </a:solidFill>
                <a:latin typeface="Calibri Light" pitchFamily="34" charset="0"/>
                <a:cs typeface="Calibri Light" pitchFamily="34" charset="0"/>
              </a:rPr>
              <a:t>svako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svakim</a:t>
            </a:r>
            <a:r>
              <a:rPr lang="bs-Latn-BA"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Samim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izvlačenjem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brojeva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odre</a:t>
            </a:r>
            <a:r>
              <a:rPr lang="bs-Latn-BA" sz="2200" dirty="0" smtClean="0">
                <a:solidFill>
                  <a:srgbClr val="000000"/>
                </a:solidFill>
                <a:latin typeface="Calibri Light" pitchFamily="34" charset="0"/>
                <a:cs typeface="Calibri Light" pitchFamily="34" charset="0"/>
              </a:rPr>
              <a:t>đ</a:t>
            </a:r>
            <a:r>
              <a:rPr lang="en-GB" sz="2200" dirty="0" err="1" smtClean="0">
                <a:solidFill>
                  <a:srgbClr val="000000"/>
                </a:solidFill>
                <a:latin typeface="Calibri Light" pitchFamily="34" charset="0"/>
                <a:cs typeface="Calibri Light" pitchFamily="34" charset="0"/>
              </a:rPr>
              <a:t>eno</a:t>
            </a:r>
            <a:r>
              <a:rPr lang="en-GB" sz="2200" dirty="0" smtClean="0">
                <a:solidFill>
                  <a:srgbClr val="000000"/>
                </a:solidFill>
                <a:latin typeface="Calibri Light" pitchFamily="34" charset="0"/>
                <a:cs typeface="Calibri Light" pitchFamily="34" charset="0"/>
              </a:rPr>
              <a:t> je </a:t>
            </a:r>
            <a:r>
              <a:rPr lang="en-GB" sz="2200" dirty="0" err="1" smtClean="0">
                <a:solidFill>
                  <a:srgbClr val="000000"/>
                </a:solidFill>
                <a:latin typeface="Calibri Light" pitchFamily="34" charset="0"/>
                <a:cs typeface="Calibri Light" pitchFamily="34" charset="0"/>
              </a:rPr>
              <a:t>parovanje</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boje</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figura</a:t>
            </a:r>
            <a:r>
              <a:rPr lang="en-GB" sz="2200" dirty="0" smtClean="0">
                <a:solidFill>
                  <a:srgbClr val="000000"/>
                </a:solidFill>
                <a:latin typeface="Calibri Light" pitchFamily="34" charset="0"/>
                <a:cs typeface="Calibri Light" pitchFamily="34" charset="0"/>
              </a:rPr>
              <a:t> u me</a:t>
            </a:r>
            <a:r>
              <a:rPr lang="bs-Latn-BA" sz="2200" dirty="0" smtClean="0">
                <a:solidFill>
                  <a:srgbClr val="000000"/>
                </a:solidFill>
                <a:latin typeface="Calibri Light" pitchFamily="34" charset="0"/>
                <a:cs typeface="Calibri Light" pitchFamily="34" charset="0"/>
              </a:rPr>
              <a:t>đ</a:t>
            </a:r>
            <a:r>
              <a:rPr lang="en-GB" sz="2200" dirty="0" err="1" smtClean="0">
                <a:solidFill>
                  <a:srgbClr val="000000"/>
                </a:solidFill>
                <a:latin typeface="Calibri Light" pitchFamily="34" charset="0"/>
                <a:cs typeface="Calibri Light" pitchFamily="34" charset="0"/>
              </a:rPr>
              <a:t>usobnim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susretima</a:t>
            </a:r>
            <a:r>
              <a:rPr lang="bs-Latn-BA" sz="2200" dirty="0" smtClean="0">
                <a:solidFill>
                  <a:srgbClr val="000000"/>
                </a:solidFill>
                <a:latin typeface="Calibri Light" pitchFamily="34" charset="0"/>
                <a:cs typeface="Calibri Light" pitchFamily="34" charset="0"/>
              </a:rPr>
              <a:t>.</a:t>
            </a:r>
            <a:r>
              <a:rPr lang="en-GB" sz="2200" dirty="0" smtClean="0">
                <a:solidFill>
                  <a:srgbClr val="000000"/>
                </a:solidFill>
                <a:latin typeface="Calibri Light" pitchFamily="34" charset="0"/>
                <a:cs typeface="Calibri Light" pitchFamily="34" charset="0"/>
              </a:rPr>
              <a:t>   </a:t>
            </a:r>
            <a:endParaRPr lang="bs-Latn-BA" sz="2200" dirty="0" smtClean="0">
              <a:solidFill>
                <a:srgbClr val="000000"/>
              </a:solidFill>
              <a:latin typeface="Calibri Light" pitchFamily="34" charset="0"/>
              <a:cs typeface="Calibri Light" pitchFamily="34" charset="0"/>
            </a:endParaRPr>
          </a:p>
          <a:p>
            <a:pPr fontAlgn="base">
              <a:buNone/>
            </a:pPr>
            <a:r>
              <a:rPr lang="bs-Latn-BA"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Osnovni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principi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Bergerovog</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sistema</a:t>
            </a:r>
            <a:r>
              <a:rPr lang="en-GB" sz="2200" dirty="0" smtClean="0">
                <a:solidFill>
                  <a:srgbClr val="000000"/>
                </a:solidFill>
                <a:latin typeface="Calibri Light" pitchFamily="34" charset="0"/>
                <a:cs typeface="Calibri Light" pitchFamily="34" charset="0"/>
              </a:rPr>
              <a:t>:   </a:t>
            </a:r>
            <a:endParaRPr lang="bs-Latn-BA" sz="2200" dirty="0" smtClean="0">
              <a:solidFill>
                <a:srgbClr val="000000"/>
              </a:solidFill>
              <a:latin typeface="Calibri Light" pitchFamily="34" charset="0"/>
              <a:cs typeface="Calibri Light" pitchFamily="34" charset="0"/>
            </a:endParaRPr>
          </a:p>
          <a:p>
            <a:pPr fontAlgn="base">
              <a:buNone/>
            </a:pPr>
            <a:r>
              <a:rPr lang="bs-Latn-BA" sz="2200" dirty="0" smtClean="0">
                <a:solidFill>
                  <a:srgbClr val="000000"/>
                </a:solidFill>
                <a:latin typeface="Calibri Light" pitchFamily="34" charset="0"/>
                <a:cs typeface="Calibri Light" pitchFamily="34" charset="0"/>
              </a:rPr>
              <a:t> </a:t>
            </a:r>
            <a:r>
              <a:rPr lang="en-GB" sz="2200" dirty="0" smtClean="0">
                <a:solidFill>
                  <a:srgbClr val="000000"/>
                </a:solidFill>
                <a:latin typeface="Calibri Light" pitchFamily="34" charset="0"/>
                <a:cs typeface="Calibri Light" pitchFamily="34" charset="0"/>
              </a:rPr>
              <a:t>a/ </a:t>
            </a:r>
            <a:r>
              <a:rPr lang="en-GB" sz="2200" dirty="0" err="1" smtClean="0">
                <a:solidFill>
                  <a:srgbClr val="000000"/>
                </a:solidFill>
                <a:latin typeface="Calibri Light" pitchFamily="34" charset="0"/>
                <a:cs typeface="Calibri Light" pitchFamily="34" charset="0"/>
              </a:rPr>
              <a:t>Ukoliko</a:t>
            </a:r>
            <a:r>
              <a:rPr lang="en-GB" sz="2200" dirty="0" smtClean="0">
                <a:solidFill>
                  <a:srgbClr val="000000"/>
                </a:solidFill>
                <a:latin typeface="Calibri Light" pitchFamily="34" charset="0"/>
                <a:cs typeface="Calibri Light" pitchFamily="34" charset="0"/>
              </a:rPr>
              <a:t> se </a:t>
            </a:r>
            <a:r>
              <a:rPr lang="en-GB" sz="2200" dirty="0" err="1" smtClean="0">
                <a:solidFill>
                  <a:srgbClr val="000000"/>
                </a:solidFill>
                <a:latin typeface="Calibri Light" pitchFamily="34" charset="0"/>
                <a:cs typeface="Calibri Light" pitchFamily="34" charset="0"/>
              </a:rPr>
              <a:t>susreću</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istorodnim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parnim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ili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neparnim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brojevima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onda</a:t>
            </a:r>
            <a:r>
              <a:rPr lang="en-GB" sz="2200" dirty="0" smtClean="0">
                <a:solidFill>
                  <a:srgbClr val="000000"/>
                </a:solidFill>
                <a:latin typeface="Calibri Light" pitchFamily="34" charset="0"/>
                <a:cs typeface="Calibri Light" pitchFamily="34" charset="0"/>
              </a:rPr>
              <a:t> b</a:t>
            </a:r>
            <a:r>
              <a:rPr lang="bs-Latn-BA" sz="2200" dirty="0" smtClean="0">
                <a:solidFill>
                  <a:srgbClr val="000000"/>
                </a:solidFill>
                <a:latin typeface="Calibri Light" pitchFamily="34" charset="0"/>
                <a:cs typeface="Calibri Light" pitchFamily="34" charset="0"/>
              </a:rPr>
              <a:t>ij</a:t>
            </a:r>
            <a:r>
              <a:rPr lang="en-GB" sz="2200" dirty="0" err="1" smtClean="0">
                <a:solidFill>
                  <a:srgbClr val="000000"/>
                </a:solidFill>
                <a:latin typeface="Calibri Light" pitchFamily="34" charset="0"/>
                <a:cs typeface="Calibri Light" pitchFamily="34" charset="0"/>
              </a:rPr>
              <a:t>ele</a:t>
            </a:r>
            <a:r>
              <a:rPr lang="en-GB" sz="2200" dirty="0" smtClean="0">
                <a:solidFill>
                  <a:srgbClr val="000000"/>
                </a:solidFill>
                <a:latin typeface="Calibri Light" pitchFamily="34" charset="0"/>
                <a:cs typeface="Calibri Light" pitchFamily="34" charset="0"/>
              </a:rPr>
              <a:t> figure </a:t>
            </a:r>
            <a:r>
              <a:rPr lang="en-GB" sz="2200" dirty="0" err="1" smtClean="0">
                <a:solidFill>
                  <a:srgbClr val="000000"/>
                </a:solidFill>
                <a:latin typeface="Calibri Light" pitchFamily="34" charset="0"/>
                <a:cs typeface="Calibri Light" pitchFamily="34" charset="0"/>
              </a:rPr>
              <a:t>ima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većim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brojem</a:t>
            </a:r>
            <a:r>
              <a:rPr lang="en-GB" sz="2200" dirty="0" smtClean="0">
                <a:solidFill>
                  <a:srgbClr val="000000"/>
                </a:solidFill>
                <a:latin typeface="Calibri Light" pitchFamily="34" charset="0"/>
                <a:cs typeface="Calibri Light" pitchFamily="34" charset="0"/>
              </a:rPr>
              <a:t> a u </a:t>
            </a:r>
            <a:r>
              <a:rPr lang="en-GB" sz="2200" dirty="0" err="1" smtClean="0">
                <a:solidFill>
                  <a:srgbClr val="000000"/>
                </a:solidFill>
                <a:latin typeface="Calibri Light" pitchFamily="34" charset="0"/>
                <a:cs typeface="Calibri Light" pitchFamily="34" charset="0"/>
              </a:rPr>
              <a:t>susretu</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raznorodnim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brojem</a:t>
            </a:r>
            <a:r>
              <a:rPr lang="en-GB" sz="2200" dirty="0" smtClean="0">
                <a:solidFill>
                  <a:srgbClr val="000000"/>
                </a:solidFill>
                <a:latin typeface="Calibri Light" pitchFamily="34" charset="0"/>
                <a:cs typeface="Calibri Light" pitchFamily="34" charset="0"/>
              </a:rPr>
              <a:t> b</a:t>
            </a:r>
            <a:r>
              <a:rPr lang="bs-Latn-BA" sz="2200" dirty="0" smtClean="0">
                <a:solidFill>
                  <a:srgbClr val="000000"/>
                </a:solidFill>
                <a:latin typeface="Calibri Light" pitchFamily="34" charset="0"/>
                <a:cs typeface="Calibri Light" pitchFamily="34" charset="0"/>
              </a:rPr>
              <a:t>ij</a:t>
            </a:r>
            <a:r>
              <a:rPr lang="en-GB" sz="2200" dirty="0" err="1" smtClean="0">
                <a:solidFill>
                  <a:srgbClr val="000000"/>
                </a:solidFill>
                <a:latin typeface="Calibri Light" pitchFamily="34" charset="0"/>
                <a:cs typeface="Calibri Light" pitchFamily="34" charset="0"/>
              </a:rPr>
              <a:t>ele</a:t>
            </a:r>
            <a:r>
              <a:rPr lang="en-GB" sz="2200" dirty="0" smtClean="0">
                <a:solidFill>
                  <a:srgbClr val="000000"/>
                </a:solidFill>
                <a:latin typeface="Calibri Light" pitchFamily="34" charset="0"/>
                <a:cs typeface="Calibri Light" pitchFamily="34" charset="0"/>
              </a:rPr>
              <a:t> figure </a:t>
            </a:r>
            <a:r>
              <a:rPr lang="en-GB" sz="2200" dirty="0" err="1" smtClean="0">
                <a:solidFill>
                  <a:srgbClr val="000000"/>
                </a:solidFill>
                <a:latin typeface="Calibri Light" pitchFamily="34" charset="0"/>
                <a:cs typeface="Calibri Light" pitchFamily="34" charset="0"/>
              </a:rPr>
              <a:t>ima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manjim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brojem</a:t>
            </a:r>
            <a:r>
              <a:rPr lang="en-GB" sz="2200" dirty="0" smtClean="0">
                <a:solidFill>
                  <a:srgbClr val="000000"/>
                </a:solidFill>
                <a:latin typeface="Calibri Light" pitchFamily="34" charset="0"/>
                <a:cs typeface="Calibri Light" pitchFamily="34" charset="0"/>
              </a:rPr>
              <a:t>. </a:t>
            </a:r>
            <a:endParaRPr lang="bs-Latn-BA" sz="2200" dirty="0" smtClean="0">
              <a:solidFill>
                <a:srgbClr val="000000"/>
              </a:solidFill>
              <a:latin typeface="Calibri Light" pitchFamily="34" charset="0"/>
              <a:cs typeface="Calibri Light" pitchFamily="34" charset="0"/>
            </a:endParaRPr>
          </a:p>
          <a:p>
            <a:pPr fontAlgn="base">
              <a:buNone/>
            </a:pPr>
            <a:r>
              <a:rPr lang="bs-Latn-BA" sz="2200" dirty="0" smtClean="0">
                <a:solidFill>
                  <a:srgbClr val="000000"/>
                </a:solidFill>
                <a:latin typeface="Calibri Light" pitchFamily="34" charset="0"/>
                <a:cs typeface="Calibri Light" pitchFamily="34" charset="0"/>
              </a:rPr>
              <a:t> </a:t>
            </a:r>
            <a:r>
              <a:rPr lang="en-GB" sz="2200" dirty="0" smtClean="0">
                <a:solidFill>
                  <a:srgbClr val="000000"/>
                </a:solidFill>
                <a:latin typeface="Calibri Light" pitchFamily="34" charset="0"/>
                <a:cs typeface="Calibri Light" pitchFamily="34" charset="0"/>
              </a:rPr>
              <a:t>b/ U </a:t>
            </a:r>
            <a:r>
              <a:rPr lang="en-GB" sz="2200" dirty="0" err="1" smtClean="0">
                <a:solidFill>
                  <a:srgbClr val="000000"/>
                </a:solidFill>
                <a:latin typeface="Calibri Light" pitchFamily="34" charset="0"/>
                <a:cs typeface="Calibri Light" pitchFamily="34" charset="0"/>
              </a:rPr>
              <a:t>svakom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kolu</a:t>
            </a:r>
            <a:r>
              <a:rPr lang="bs-Latn-BA" sz="2200" dirty="0" smtClean="0">
                <a:solidFill>
                  <a:srgbClr val="000000"/>
                </a:solidFill>
                <a:latin typeface="Calibri Light" pitchFamily="34" charset="0"/>
                <a:cs typeface="Calibri Light" pitchFamily="34" charset="0"/>
              </a:rPr>
              <a:t>,</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osim</a:t>
            </a:r>
            <a:r>
              <a:rPr lang="en-GB" sz="2200" dirty="0" smtClean="0">
                <a:solidFill>
                  <a:srgbClr val="000000"/>
                </a:solidFill>
                <a:latin typeface="Calibri Light" pitchFamily="34" charset="0"/>
                <a:cs typeface="Calibri Light" pitchFamily="34" charset="0"/>
              </a:rPr>
              <a:t> u </a:t>
            </a:r>
            <a:r>
              <a:rPr lang="en-GB" sz="2200" dirty="0" err="1" smtClean="0">
                <a:solidFill>
                  <a:srgbClr val="000000"/>
                </a:solidFill>
                <a:latin typeface="Calibri Light" pitchFamily="34" charset="0"/>
                <a:cs typeface="Calibri Light" pitchFamily="34" charset="0"/>
              </a:rPr>
              <a:t>prvom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jedan</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igračem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čiji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a:t>
            </a:r>
            <a:r>
              <a:rPr lang="en-GB" sz="2200" dirty="0" smtClean="0">
                <a:solidFill>
                  <a:srgbClr val="000000"/>
                </a:solidFill>
                <a:latin typeface="Calibri Light" pitchFamily="34" charset="0"/>
                <a:cs typeface="Calibri Light" pitchFamily="34" charset="0"/>
              </a:rPr>
              <a:t> je </a:t>
            </a:r>
            <a:r>
              <a:rPr lang="en-GB" sz="2200" dirty="0" err="1" smtClean="0">
                <a:solidFill>
                  <a:srgbClr val="000000"/>
                </a:solidFill>
                <a:latin typeface="Calibri Light" pitchFamily="34" charset="0"/>
                <a:cs typeface="Calibri Light" pitchFamily="34" charset="0"/>
              </a:rPr>
              <a:t>jednak</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broju</a:t>
            </a:r>
            <a:r>
              <a:rPr lang="en-GB" sz="2200" dirty="0" smtClean="0">
                <a:solidFill>
                  <a:srgbClr val="000000"/>
                </a:solidFill>
                <a:latin typeface="Calibri Light" pitchFamily="34" charset="0"/>
                <a:cs typeface="Calibri Light" pitchFamily="34" charset="0"/>
              </a:rPr>
              <a:t> tog kola</a:t>
            </a:r>
            <a:endParaRPr lang="bs-Latn-BA" sz="2200" dirty="0" smtClean="0">
              <a:solidFill>
                <a:srgbClr val="000000"/>
              </a:solidFill>
              <a:latin typeface="Calibri Light" pitchFamily="34" charset="0"/>
              <a:cs typeface="Calibri Light" pitchFamily="34" charset="0"/>
            </a:endParaRPr>
          </a:p>
          <a:p>
            <a:pPr fontAlgn="base">
              <a:buNone/>
            </a:pPr>
            <a:r>
              <a:rPr lang="en-GB" sz="2200" dirty="0" smtClean="0">
                <a:solidFill>
                  <a:srgbClr val="000000"/>
                </a:solidFill>
                <a:latin typeface="Calibri Light" pitchFamily="34" charset="0"/>
                <a:cs typeface="Calibri Light" pitchFamily="34" charset="0"/>
              </a:rPr>
              <a:t>c/ U </a:t>
            </a:r>
            <a:r>
              <a:rPr lang="en-GB" sz="2200" dirty="0" err="1" smtClean="0">
                <a:solidFill>
                  <a:srgbClr val="000000"/>
                </a:solidFill>
                <a:latin typeface="Calibri Light" pitchFamily="34" charset="0"/>
                <a:cs typeface="Calibri Light" pitchFamily="34" charset="0"/>
              </a:rPr>
              <a:t>slučaju</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neparnog</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parovanje</a:t>
            </a:r>
            <a:r>
              <a:rPr lang="en-GB" sz="2200" dirty="0" smtClean="0">
                <a:solidFill>
                  <a:srgbClr val="000000"/>
                </a:solidFill>
                <a:latin typeface="Calibri Light" pitchFamily="34" charset="0"/>
                <a:cs typeface="Calibri Light" pitchFamily="34" charset="0"/>
              </a:rPr>
              <a:t> se </a:t>
            </a:r>
            <a:r>
              <a:rPr lang="en-GB" sz="2200" dirty="0" err="1" smtClean="0">
                <a:solidFill>
                  <a:srgbClr val="000000"/>
                </a:solidFill>
                <a:latin typeface="Calibri Light" pitchFamily="34" charset="0"/>
                <a:cs typeface="Calibri Light" pitchFamily="34" charset="0"/>
              </a:rPr>
              <a:t>vrši</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kao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da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ima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jedan</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igrač</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više</a:t>
            </a:r>
            <a:r>
              <a:rPr lang="bs-Latn-BA" sz="2200" dirty="0" smtClean="0">
                <a:solidFill>
                  <a:srgbClr val="000000"/>
                </a:solidFill>
                <a:latin typeface="Calibri Light" pitchFamily="34" charset="0"/>
                <a:cs typeface="Calibri Light" pitchFamily="34" charset="0"/>
              </a:rPr>
              <a:t>,</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tj</a:t>
            </a:r>
            <a:r>
              <a:rPr lang="bs-Latn-BA" sz="2200" dirty="0" smtClean="0">
                <a:solidFill>
                  <a:srgbClr val="000000"/>
                </a:solidFill>
                <a:latin typeface="Calibri Light" pitchFamily="34" charset="0"/>
                <a:cs typeface="Calibri Light" pitchFamily="34" charset="0"/>
              </a:rPr>
              <a:t>.</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paran</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a:t>
            </a:r>
            <a:r>
              <a:rPr lang="en-GB" sz="2200" dirty="0" smtClean="0">
                <a:solidFill>
                  <a:srgbClr val="000000"/>
                </a:solidFill>
                <a:latin typeface="Calibri Light" pitchFamily="34" charset="0"/>
                <a:cs typeface="Calibri Light" pitchFamily="34" charset="0"/>
              </a:rPr>
              <a:t>, a </a:t>
            </a:r>
            <a:r>
              <a:rPr lang="en-GB" sz="2200" dirty="0" err="1" smtClean="0">
                <a:solidFill>
                  <a:srgbClr val="000000"/>
                </a:solidFill>
                <a:latin typeface="Calibri Light" pitchFamily="34" charset="0"/>
                <a:cs typeface="Calibri Light" pitchFamily="34" charset="0"/>
              </a:rPr>
              <a:t>slobodan</a:t>
            </a:r>
            <a:r>
              <a:rPr lang="en-GB" sz="2200" dirty="0" smtClean="0">
                <a:solidFill>
                  <a:srgbClr val="000000"/>
                </a:solidFill>
                <a:latin typeface="Calibri Light" pitchFamily="34" charset="0"/>
                <a:cs typeface="Calibri Light" pitchFamily="34" charset="0"/>
              </a:rPr>
              <a:t> je </a:t>
            </a:r>
            <a:r>
              <a:rPr lang="en-GB" sz="2200" dirty="0" err="1" smtClean="0">
                <a:solidFill>
                  <a:srgbClr val="000000"/>
                </a:solidFill>
                <a:latin typeface="Calibri Light" pitchFamily="34" charset="0"/>
                <a:cs typeface="Calibri Light" pitchFamily="34" charset="0"/>
              </a:rPr>
              <a:t>igrač</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koji</a:t>
            </a:r>
            <a:r>
              <a:rPr lang="en-GB" sz="2200" dirty="0" smtClean="0">
                <a:solidFill>
                  <a:srgbClr val="000000"/>
                </a:solidFill>
                <a:latin typeface="Calibri Light" pitchFamily="34" charset="0"/>
                <a:cs typeface="Calibri Light" pitchFamily="34" charset="0"/>
              </a:rPr>
              <a:t> bi </a:t>
            </a:r>
            <a:r>
              <a:rPr lang="en-GB" sz="2200" dirty="0" err="1" smtClean="0">
                <a:solidFill>
                  <a:srgbClr val="000000"/>
                </a:solidFill>
                <a:latin typeface="Calibri Light" pitchFamily="34" charset="0"/>
                <a:cs typeface="Calibri Light" pitchFamily="34" charset="0"/>
              </a:rPr>
              <a:t>trebao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da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tim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dodatim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poslednjim</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brojem</a:t>
            </a:r>
            <a:r>
              <a:rPr lang="en-GB" sz="2200" dirty="0" smtClean="0">
                <a:solidFill>
                  <a:srgbClr val="000000"/>
                </a:solidFill>
                <a:latin typeface="Calibri Light" pitchFamily="34" charset="0"/>
                <a:cs typeface="Calibri Light" pitchFamily="34" charset="0"/>
              </a:rPr>
              <a:t>. Prim</a:t>
            </a:r>
            <a:r>
              <a:rPr lang="bs-Latn-BA" sz="2200" dirty="0" smtClean="0">
                <a:solidFill>
                  <a:srgbClr val="000000"/>
                </a:solidFill>
                <a:latin typeface="Calibri Light" pitchFamily="34" charset="0"/>
                <a:cs typeface="Calibri Light" pitchFamily="34" charset="0"/>
              </a:rPr>
              <a:t>j</a:t>
            </a:r>
            <a:r>
              <a:rPr lang="en-GB" sz="2200" dirty="0" err="1" smtClean="0">
                <a:solidFill>
                  <a:srgbClr val="000000"/>
                </a:solidFill>
                <a:latin typeface="Calibri Light" pitchFamily="34" charset="0"/>
                <a:cs typeface="Calibri Light" pitchFamily="34" charset="0"/>
              </a:rPr>
              <a:t>er</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ako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ima</a:t>
            </a:r>
            <a:r>
              <a:rPr lang="en-GB" sz="2200" dirty="0" smtClean="0">
                <a:solidFill>
                  <a:srgbClr val="000000"/>
                </a:solidFill>
                <a:latin typeface="Calibri Light" pitchFamily="34" charset="0"/>
                <a:cs typeface="Calibri Light" pitchFamily="34" charset="0"/>
              </a:rPr>
              <a:t> 11 </a:t>
            </a:r>
            <a:r>
              <a:rPr lang="en-GB" sz="2200" dirty="0" err="1" smtClean="0">
                <a:solidFill>
                  <a:srgbClr val="000000"/>
                </a:solidFill>
                <a:latin typeface="Calibri Light" pitchFamily="34" charset="0"/>
                <a:cs typeface="Calibri Light" pitchFamily="34" charset="0"/>
              </a:rPr>
              <a:t>igrača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onda</a:t>
            </a:r>
            <a:r>
              <a:rPr lang="en-GB" sz="2200" dirty="0" smtClean="0">
                <a:solidFill>
                  <a:srgbClr val="000000"/>
                </a:solidFill>
                <a:latin typeface="Calibri Light" pitchFamily="34" charset="0"/>
                <a:cs typeface="Calibri Light" pitchFamily="34" charset="0"/>
              </a:rPr>
              <a:t> se </a:t>
            </a:r>
            <a:r>
              <a:rPr lang="en-GB" sz="2200" dirty="0" err="1" smtClean="0">
                <a:solidFill>
                  <a:srgbClr val="000000"/>
                </a:solidFill>
                <a:latin typeface="Calibri Light" pitchFamily="34" charset="0"/>
                <a:cs typeface="Calibri Light" pitchFamily="34" charset="0"/>
              </a:rPr>
              <a:t>paruje</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kao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da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ih</a:t>
            </a:r>
            <a:r>
              <a:rPr lang="en-GB" sz="2200" dirty="0" smtClean="0">
                <a:solidFill>
                  <a:srgbClr val="000000"/>
                </a:solidFill>
                <a:latin typeface="Calibri Light" pitchFamily="34" charset="0"/>
                <a:cs typeface="Calibri Light" pitchFamily="34" charset="0"/>
              </a:rPr>
              <a:t> je 12 a </a:t>
            </a:r>
            <a:r>
              <a:rPr lang="en-GB" sz="2200" dirty="0" err="1" smtClean="0">
                <a:solidFill>
                  <a:srgbClr val="000000"/>
                </a:solidFill>
                <a:latin typeface="Calibri Light" pitchFamily="34" charset="0"/>
                <a:cs typeface="Calibri Light" pitchFamily="34" charset="0"/>
              </a:rPr>
              <a:t>ko</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treba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da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igra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sa</a:t>
            </a:r>
            <a:r>
              <a:rPr lang="en-GB" sz="2200" dirty="0" smtClean="0">
                <a:solidFill>
                  <a:srgbClr val="000000"/>
                </a:solidFill>
                <a:latin typeface="Calibri Light" pitchFamily="34" charset="0"/>
                <a:cs typeface="Calibri Light" pitchFamily="34" charset="0"/>
              </a:rPr>
              <a:t> </a:t>
            </a:r>
            <a:r>
              <a:rPr lang="en-GB" sz="2200" dirty="0" err="1" smtClean="0">
                <a:solidFill>
                  <a:srgbClr val="000000"/>
                </a:solidFill>
                <a:latin typeface="Calibri Light" pitchFamily="34" charset="0"/>
                <a:cs typeface="Calibri Light" pitchFamily="34" charset="0"/>
              </a:rPr>
              <a:t>brojem</a:t>
            </a:r>
            <a:r>
              <a:rPr lang="en-GB" sz="2200" dirty="0" smtClean="0">
                <a:solidFill>
                  <a:srgbClr val="000000"/>
                </a:solidFill>
                <a:latin typeface="Calibri Light" pitchFamily="34" charset="0"/>
                <a:cs typeface="Calibri Light" pitchFamily="34" charset="0"/>
              </a:rPr>
              <a:t> 12 </a:t>
            </a:r>
            <a:r>
              <a:rPr lang="en-GB" sz="2200" dirty="0" err="1" smtClean="0">
                <a:solidFill>
                  <a:srgbClr val="000000"/>
                </a:solidFill>
                <a:latin typeface="Calibri Light" pitchFamily="34" charset="0"/>
                <a:cs typeface="Calibri Light" pitchFamily="34" charset="0"/>
              </a:rPr>
              <a:t>taj</a:t>
            </a:r>
            <a:r>
              <a:rPr lang="en-GB" sz="2200" dirty="0" smtClean="0">
                <a:solidFill>
                  <a:srgbClr val="000000"/>
                </a:solidFill>
                <a:latin typeface="Calibri Light" pitchFamily="34" charset="0"/>
                <a:cs typeface="Calibri Light" pitchFamily="34" charset="0"/>
              </a:rPr>
              <a:t> je </a:t>
            </a:r>
            <a:r>
              <a:rPr lang="en-GB" sz="2200" dirty="0" err="1" smtClean="0">
                <a:solidFill>
                  <a:srgbClr val="000000"/>
                </a:solidFill>
                <a:latin typeface="Calibri Light" pitchFamily="34" charset="0"/>
                <a:cs typeface="Calibri Light" pitchFamily="34" charset="0"/>
              </a:rPr>
              <a:t>slobodan</a:t>
            </a:r>
            <a:r>
              <a:rPr lang="en-GB" sz="2200" b="1" dirty="0" smtClean="0">
                <a:solidFill>
                  <a:srgbClr val="000000"/>
                </a:solidFill>
                <a:latin typeface="Calibri Light" pitchFamily="34" charset="0"/>
                <a:cs typeface="Calibri Light" pitchFamily="34" charset="0"/>
              </a:rPr>
              <a:t>.</a:t>
            </a:r>
            <a:endParaRPr lang="en-GB" sz="2200" dirty="0">
              <a:latin typeface="Calibri Light" pitchFamily="34" charset="0"/>
              <a:cs typeface="Calibri Light" pitchFamily="34" charset="0"/>
            </a:endParaRPr>
          </a:p>
        </p:txBody>
      </p:sp>
    </p:spTree>
    <p:extLst>
      <p:ext uri="{BB962C8B-B14F-4D97-AF65-F5344CB8AC3E}">
        <p14:creationId xmlns="" xmlns:p14="http://schemas.microsoft.com/office/powerpoint/2010/main" val="4205997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4300" b="1" i="1" dirty="0" smtClean="0">
                <a:latin typeface="Calibri Light" pitchFamily="34" charset="0"/>
                <a:cs typeface="Calibri Light" pitchFamily="34" charset="0"/>
              </a:rPr>
              <a:t>Suđenje školskih takmičenja </a:t>
            </a:r>
            <a:r>
              <a:rPr lang="vi-VN" sz="4300" b="1" i="1" dirty="0" smtClean="0"/>
              <a:t/>
            </a:r>
            <a:br>
              <a:rPr lang="vi-VN" sz="4300" b="1" i="1" dirty="0" smtClean="0"/>
            </a:br>
            <a:r>
              <a:rPr lang="en-US" sz="3200" b="1" dirty="0" err="1" smtClean="0"/>
              <a:t>Predavač</a:t>
            </a:r>
            <a:r>
              <a:rPr lang="en-US" sz="3200" b="1" dirty="0" smtClean="0"/>
              <a:t>: </a:t>
            </a:r>
            <a:r>
              <a:rPr lang="en-US" sz="3200" b="1" dirty="0" err="1" smtClean="0"/>
              <a:t>Mirza</a:t>
            </a:r>
            <a:r>
              <a:rPr lang="en-US" sz="3200" b="1" dirty="0" smtClean="0"/>
              <a:t> </a:t>
            </a:r>
            <a:r>
              <a:rPr lang="en-US" sz="3200" b="1" dirty="0" err="1" smtClean="0"/>
              <a:t>Miralem</a:t>
            </a:r>
            <a:r>
              <a:rPr lang="bs-Latn-BA" sz="3200" b="1" dirty="0" smtClean="0"/>
              <a:t>, IA</a:t>
            </a:r>
            <a:endParaRPr lang="en-US" sz="3200" b="1" dirty="0"/>
          </a:p>
        </p:txBody>
      </p:sp>
      <p:pic>
        <p:nvPicPr>
          <p:cNvPr id="1027" name="Picture 3"/>
          <p:cNvPicPr>
            <a:picLocks noGrp="1" noChangeAspect="1" noChangeArrowheads="1"/>
          </p:cNvPicPr>
          <p:nvPr>
            <p:ph idx="1"/>
          </p:nvPr>
        </p:nvPicPr>
        <p:blipFill>
          <a:blip r:embed="rId2"/>
          <a:srcRect/>
          <a:stretch>
            <a:fillRect/>
          </a:stretch>
        </p:blipFill>
        <p:spPr bwMode="auto">
          <a:xfrm>
            <a:off x="4426357" y="1814732"/>
            <a:ext cx="3738641" cy="4417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vi-VN" b="1" i="1" dirty="0" smtClean="0">
                <a:latin typeface="Calibri Light" pitchFamily="34" charset="0"/>
                <a:cs typeface="Calibri Light" pitchFamily="34" charset="0"/>
              </a:rPr>
              <a:t>Suđenje školskih takmičenja </a:t>
            </a:r>
            <a:r>
              <a:rPr lang="vi-VN" b="1" i="1" dirty="0" smtClean="0"/>
              <a:t/>
            </a:r>
            <a:br>
              <a:rPr lang="vi-VN" b="1" i="1" dirty="0" smtClean="0"/>
            </a:br>
            <a:r>
              <a:rPr lang="en-US" sz="3600" b="1" dirty="0" err="1" smtClean="0"/>
              <a:t>Predavač</a:t>
            </a:r>
            <a:r>
              <a:rPr lang="en-US" sz="3600" b="1" dirty="0" smtClean="0"/>
              <a:t>: </a:t>
            </a:r>
            <a:r>
              <a:rPr lang="en-US" sz="3600" b="1" dirty="0" err="1" smtClean="0"/>
              <a:t>Mirza</a:t>
            </a:r>
            <a:r>
              <a:rPr lang="en-US" sz="3600" b="1" dirty="0" smtClean="0"/>
              <a:t> </a:t>
            </a:r>
            <a:r>
              <a:rPr lang="en-US" sz="3600" b="1" dirty="0" err="1" smtClean="0"/>
              <a:t>Miralem</a:t>
            </a:r>
            <a:r>
              <a:rPr lang="bs-Latn-BA" sz="3600" b="1" dirty="0" smtClean="0"/>
              <a:t>, IA</a:t>
            </a:r>
            <a:r>
              <a:rPr lang="en-US" sz="3600" b="1" dirty="0" smtClean="0"/>
              <a:t> </a:t>
            </a:r>
            <a:r>
              <a:rPr lang="en-US" dirty="0" smtClean="0"/>
              <a:t>	</a:t>
            </a:r>
          </a:p>
        </p:txBody>
      </p:sp>
      <p:sp>
        <p:nvSpPr>
          <p:cNvPr id="4" name="Content Placeholder 3"/>
          <p:cNvSpPr>
            <a:spLocks noGrp="1"/>
          </p:cNvSpPr>
          <p:nvPr>
            <p:ph sz="half" idx="2"/>
          </p:nvPr>
        </p:nvSpPr>
        <p:spPr>
          <a:xfrm>
            <a:off x="1223889" y="1845734"/>
            <a:ext cx="9931791" cy="4358117"/>
          </a:xfrm>
        </p:spPr>
        <p:txBody>
          <a:bodyPr>
            <a:normAutofit/>
          </a:bodyPr>
          <a:lstStyle/>
          <a:p>
            <a:pPr fontAlgn="base">
              <a:buNone/>
            </a:pPr>
            <a:r>
              <a:rPr lang="bs-Latn-BA" b="1" dirty="0" smtClean="0">
                <a:solidFill>
                  <a:srgbClr val="000000"/>
                </a:solidFill>
                <a:latin typeface="inherit"/>
              </a:rPr>
              <a:t> </a:t>
            </a:r>
            <a:r>
              <a:rPr lang="bs-Latn-BA" sz="2200" b="1" dirty="0" smtClean="0">
                <a:solidFill>
                  <a:srgbClr val="000000"/>
                </a:solidFill>
                <a:latin typeface="Calibri Light" pitchFamily="34" charset="0"/>
                <a:cs typeface="Calibri Light" pitchFamily="34" charset="0"/>
              </a:rPr>
              <a:t>ŠVICARSKI SISTEM:</a:t>
            </a:r>
          </a:p>
          <a:p>
            <a:pPr fontAlgn="base">
              <a:buNone/>
            </a:pPr>
            <a:r>
              <a:rPr lang="bs-Latn-BA" sz="2200" b="1" dirty="0" smtClean="0">
                <a:solidFill>
                  <a:srgbClr val="000000"/>
                </a:solidFill>
                <a:latin typeface="Calibri Light" pitchFamily="34" charset="0"/>
                <a:cs typeface="Calibri Light" pitchFamily="34" charset="0"/>
              </a:rPr>
              <a:t> </a:t>
            </a:r>
            <a:r>
              <a:rPr lang="bs-Latn-BA" sz="2200" dirty="0" smtClean="0">
                <a:solidFill>
                  <a:srgbClr val="000000"/>
                </a:solidFill>
                <a:latin typeface="Calibri Light" pitchFamily="34" charset="0"/>
                <a:cs typeface="Calibri Light" pitchFamily="34" charset="0"/>
              </a:rPr>
              <a:t>Varijanta Fide, Jugoslovenska kružna varijanta,  koristi se kada ima mnogo učesnika kada nije moguće podesiti da svi igrači igraju jedni protiv drugih. Podesan za organizatore jer se unapirjed određuje broj kola, a time i vrijeme trajanja turnira.  Osnovni principi:  </a:t>
            </a:r>
          </a:p>
          <a:p>
            <a:pPr fontAlgn="base">
              <a:buNone/>
            </a:pPr>
            <a:r>
              <a:rPr lang="bs-Latn-BA" sz="2200" dirty="0" smtClean="0">
                <a:solidFill>
                  <a:srgbClr val="000000"/>
                </a:solidFill>
                <a:latin typeface="Calibri Light" pitchFamily="34" charset="0"/>
                <a:cs typeface="Calibri Light" pitchFamily="34" charset="0"/>
              </a:rPr>
              <a:t>  a/ Broj kola se unaprijed odredjuje  </a:t>
            </a:r>
          </a:p>
          <a:p>
            <a:pPr fontAlgn="base">
              <a:buNone/>
            </a:pPr>
            <a:r>
              <a:rPr lang="bs-Latn-BA" sz="2200" dirty="0" smtClean="0">
                <a:solidFill>
                  <a:srgbClr val="000000"/>
                </a:solidFill>
                <a:latin typeface="Calibri Light" pitchFamily="34" charset="0"/>
                <a:cs typeface="Calibri Light" pitchFamily="34" charset="0"/>
              </a:rPr>
              <a:t>  b/ Dva igrača se mogu medjusobno sastati samo jednom  </a:t>
            </a:r>
          </a:p>
          <a:p>
            <a:pPr fontAlgn="base">
              <a:buNone/>
            </a:pPr>
            <a:r>
              <a:rPr lang="bs-Latn-BA" sz="2200" dirty="0" smtClean="0">
                <a:solidFill>
                  <a:srgbClr val="000000"/>
                </a:solidFill>
                <a:latin typeface="Calibri Light" pitchFamily="34" charset="0"/>
                <a:cs typeface="Calibri Light" pitchFamily="34" charset="0"/>
              </a:rPr>
              <a:t>  c/ Igraču se određuje protivnik koji ima jednak broj poena ili onaj ko je tome najbliži </a:t>
            </a:r>
          </a:p>
          <a:p>
            <a:pPr fontAlgn="base">
              <a:buNone/>
            </a:pPr>
            <a:r>
              <a:rPr lang="bs-Latn-BA" sz="2200" dirty="0" smtClean="0">
                <a:solidFill>
                  <a:srgbClr val="000000"/>
                </a:solidFill>
                <a:latin typeface="Calibri Light" pitchFamily="34" charset="0"/>
                <a:cs typeface="Calibri Light" pitchFamily="34" charset="0"/>
              </a:rPr>
              <a:t>  d/ Kada je moguće poštuje se pravilo naizmjeničnog odredjivanja bijelih i crnih figura u    narednim kolima</a:t>
            </a:r>
            <a:endParaRPr lang="en-GB" sz="2200" dirty="0">
              <a:latin typeface="Calibri Light" pitchFamily="34" charset="0"/>
              <a:cs typeface="Calibri Light" pitchFamily="34" charset="0"/>
            </a:endParaRPr>
          </a:p>
        </p:txBody>
      </p:sp>
    </p:spTree>
    <p:extLst>
      <p:ext uri="{BB962C8B-B14F-4D97-AF65-F5344CB8AC3E}">
        <p14:creationId xmlns="" xmlns:p14="http://schemas.microsoft.com/office/powerpoint/2010/main" val="4205997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vi-VN" b="1" i="1" dirty="0" smtClean="0">
                <a:latin typeface="Calibri Light" pitchFamily="34" charset="0"/>
                <a:cs typeface="Calibri Light" pitchFamily="34" charset="0"/>
              </a:rPr>
              <a:t>Suđenje školskih takmičenja </a:t>
            </a:r>
            <a:r>
              <a:rPr lang="vi-VN" b="1" i="1" dirty="0" smtClean="0"/>
              <a:t/>
            </a:r>
            <a:br>
              <a:rPr lang="vi-VN" b="1" i="1" dirty="0" smtClean="0"/>
            </a:br>
            <a:r>
              <a:rPr lang="en-US" sz="3600" b="1" dirty="0" err="1" smtClean="0"/>
              <a:t>Predavač</a:t>
            </a:r>
            <a:r>
              <a:rPr lang="en-US" sz="3600" b="1" dirty="0" smtClean="0"/>
              <a:t>: </a:t>
            </a:r>
            <a:r>
              <a:rPr lang="en-US" sz="3600" b="1" dirty="0" err="1" smtClean="0"/>
              <a:t>Mirza</a:t>
            </a:r>
            <a:r>
              <a:rPr lang="en-US" sz="3600" b="1" dirty="0" smtClean="0"/>
              <a:t> </a:t>
            </a:r>
            <a:r>
              <a:rPr lang="en-US" sz="3600" b="1" dirty="0" err="1" smtClean="0"/>
              <a:t>Miralem</a:t>
            </a:r>
            <a:r>
              <a:rPr lang="bs-Latn-BA" sz="3600" b="1" dirty="0" smtClean="0"/>
              <a:t>, IA</a:t>
            </a:r>
            <a:r>
              <a:rPr lang="en-US" sz="3600" b="1" dirty="0" smtClean="0"/>
              <a:t> </a:t>
            </a:r>
            <a:r>
              <a:rPr lang="en-US" dirty="0" smtClean="0"/>
              <a:t>	</a:t>
            </a:r>
          </a:p>
        </p:txBody>
      </p:sp>
      <p:sp>
        <p:nvSpPr>
          <p:cNvPr id="4" name="Content Placeholder 3"/>
          <p:cNvSpPr>
            <a:spLocks noGrp="1"/>
          </p:cNvSpPr>
          <p:nvPr>
            <p:ph sz="half" idx="2"/>
          </p:nvPr>
        </p:nvSpPr>
        <p:spPr>
          <a:xfrm>
            <a:off x="1223889" y="1845734"/>
            <a:ext cx="9931791" cy="4358117"/>
          </a:xfrm>
        </p:spPr>
        <p:txBody>
          <a:bodyPr>
            <a:normAutofit/>
          </a:bodyPr>
          <a:lstStyle/>
          <a:p>
            <a:pPr fontAlgn="base">
              <a:buNone/>
            </a:pPr>
            <a:r>
              <a:rPr lang="bs-Latn-BA" b="1" dirty="0" smtClean="0">
                <a:solidFill>
                  <a:srgbClr val="000000"/>
                </a:solidFill>
                <a:latin typeface="inherit"/>
              </a:rPr>
              <a:t> </a:t>
            </a:r>
            <a:r>
              <a:rPr lang="bs-Latn-BA" sz="2200" b="1" dirty="0" smtClean="0">
                <a:solidFill>
                  <a:srgbClr val="000000"/>
                </a:solidFill>
                <a:latin typeface="Calibri Light" pitchFamily="34" charset="0"/>
                <a:cs typeface="Calibri Light" pitchFamily="34" charset="0"/>
              </a:rPr>
              <a:t>KUP SISTEM </a:t>
            </a:r>
          </a:p>
          <a:p>
            <a:pPr fontAlgn="base">
              <a:buNone/>
            </a:pPr>
            <a:r>
              <a:rPr lang="bs-Latn-BA" sz="2200" b="1" dirty="0" smtClean="0">
                <a:solidFill>
                  <a:srgbClr val="000000"/>
                </a:solidFill>
                <a:latin typeface="Calibri Light" pitchFamily="34" charset="0"/>
                <a:cs typeface="Calibri Light" pitchFamily="34" charset="0"/>
              </a:rPr>
              <a:t> </a:t>
            </a:r>
            <a:r>
              <a:rPr lang="bs-Latn-BA" sz="2200" dirty="0" smtClean="0">
                <a:solidFill>
                  <a:srgbClr val="000000"/>
                </a:solidFill>
                <a:latin typeface="Calibri Light" pitchFamily="34" charset="0"/>
                <a:cs typeface="Calibri Light" pitchFamily="34" charset="0"/>
              </a:rPr>
              <a:t>Ovo je sistem u kojem se igra na ispadanje. </a:t>
            </a:r>
          </a:p>
          <a:p>
            <a:pPr fontAlgn="base">
              <a:buNone/>
            </a:pPr>
            <a:r>
              <a:rPr lang="bs-Latn-BA" sz="2200" dirty="0" smtClean="0">
                <a:solidFill>
                  <a:srgbClr val="000000"/>
                </a:solidFill>
                <a:latin typeface="Calibri Light" pitchFamily="34" charset="0"/>
                <a:cs typeface="Calibri Light" pitchFamily="34" charset="0"/>
              </a:rPr>
              <a:t>  Igrač koji izgubi partiju ispada iz takmičenja. U slučaju nerješenog ishoda predviđaju se dodatne partije ili neki drugi postupci. Moguće je da se unaprijed napravi kostur takmičenja /slično kao kod tenisa/ i tada se unaprijed zna koji će igrači – pobednici prethodnog meča igrati jedan protiv drugog.  Ovde se može podesiti da favoriti ne igraju međusobno na početku takmičenja. </a:t>
            </a:r>
          </a:p>
          <a:p>
            <a:pPr fontAlgn="base">
              <a:buNone/>
            </a:pPr>
            <a:r>
              <a:rPr lang="bs-Latn-BA" sz="2200" dirty="0" smtClean="0">
                <a:solidFill>
                  <a:srgbClr val="000000"/>
                </a:solidFill>
                <a:latin typeface="Calibri Light" pitchFamily="34" charset="0"/>
                <a:cs typeface="Calibri Light" pitchFamily="34" charset="0"/>
              </a:rPr>
              <a:t>  Druga mogućnost je da se posle svakog kola izvlače parovi.</a:t>
            </a:r>
            <a:endParaRPr lang="en-GB" sz="2200" dirty="0">
              <a:latin typeface="Calibri Light" pitchFamily="34" charset="0"/>
              <a:cs typeface="Calibri Light" pitchFamily="34" charset="0"/>
            </a:endParaRPr>
          </a:p>
        </p:txBody>
      </p:sp>
    </p:spTree>
    <p:extLst>
      <p:ext uri="{BB962C8B-B14F-4D97-AF65-F5344CB8AC3E}">
        <p14:creationId xmlns="" xmlns:p14="http://schemas.microsoft.com/office/powerpoint/2010/main" val="4205997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vi-VN" b="1" i="1" dirty="0" smtClean="0">
                <a:latin typeface="Calibri Light" pitchFamily="34" charset="0"/>
                <a:cs typeface="Calibri Light" pitchFamily="34" charset="0"/>
              </a:rPr>
              <a:t>Suđenje školskih takmičenja </a:t>
            </a:r>
            <a:r>
              <a:rPr lang="vi-VN" b="1" i="1" dirty="0" smtClean="0"/>
              <a:t/>
            </a:r>
            <a:br>
              <a:rPr lang="vi-VN" b="1" i="1" dirty="0" smtClean="0"/>
            </a:br>
            <a:r>
              <a:rPr lang="en-US" sz="3600" b="1" dirty="0" err="1" smtClean="0"/>
              <a:t>Predavač</a:t>
            </a:r>
            <a:r>
              <a:rPr lang="en-US" sz="3600" b="1" dirty="0" smtClean="0"/>
              <a:t>: </a:t>
            </a:r>
            <a:r>
              <a:rPr lang="en-US" sz="3600" b="1" dirty="0" err="1" smtClean="0"/>
              <a:t>Mirza</a:t>
            </a:r>
            <a:r>
              <a:rPr lang="en-US" sz="3600" b="1" dirty="0" smtClean="0"/>
              <a:t> </a:t>
            </a:r>
            <a:r>
              <a:rPr lang="en-US" sz="3600" b="1" dirty="0" err="1" smtClean="0"/>
              <a:t>Miralem</a:t>
            </a:r>
            <a:r>
              <a:rPr lang="bs-Latn-BA" sz="3600" b="1" dirty="0" smtClean="0"/>
              <a:t>, IA</a:t>
            </a:r>
            <a:r>
              <a:rPr lang="en-US" sz="3600" b="1" dirty="0" smtClean="0"/>
              <a:t> </a:t>
            </a:r>
            <a:r>
              <a:rPr lang="en-US" dirty="0" smtClean="0"/>
              <a:t>	</a:t>
            </a:r>
          </a:p>
        </p:txBody>
      </p:sp>
      <p:sp>
        <p:nvSpPr>
          <p:cNvPr id="4" name="Content Placeholder 3"/>
          <p:cNvSpPr>
            <a:spLocks noGrp="1"/>
          </p:cNvSpPr>
          <p:nvPr>
            <p:ph sz="half" idx="2"/>
          </p:nvPr>
        </p:nvSpPr>
        <p:spPr>
          <a:xfrm>
            <a:off x="1223889" y="1845735"/>
            <a:ext cx="9931791" cy="3907952"/>
          </a:xfrm>
        </p:spPr>
        <p:txBody>
          <a:bodyPr>
            <a:normAutofit/>
          </a:bodyPr>
          <a:lstStyle/>
          <a:p>
            <a:pPr fontAlgn="base">
              <a:buNone/>
            </a:pPr>
            <a:r>
              <a:rPr lang="bs-Latn-BA" b="1" dirty="0" smtClean="0">
                <a:solidFill>
                  <a:srgbClr val="000000"/>
                </a:solidFill>
                <a:latin typeface="inherit"/>
              </a:rPr>
              <a:t> </a:t>
            </a:r>
            <a:r>
              <a:rPr lang="bs-Latn-BA" sz="2200" b="1" dirty="0" smtClean="0">
                <a:solidFill>
                  <a:srgbClr val="000000"/>
                </a:solidFill>
                <a:latin typeface="Calibri Light" pitchFamily="34" charset="0"/>
                <a:cs typeface="Calibri Light" pitchFamily="34" charset="0"/>
              </a:rPr>
              <a:t>ŠEVENINGEN SISTEM  </a:t>
            </a:r>
          </a:p>
          <a:p>
            <a:pPr fontAlgn="base">
              <a:buNone/>
            </a:pPr>
            <a:r>
              <a:rPr lang="bs-Latn-BA" sz="2200" dirty="0" smtClean="0">
                <a:solidFill>
                  <a:srgbClr val="000000"/>
                </a:solidFill>
                <a:latin typeface="Calibri Light" pitchFamily="34" charset="0"/>
                <a:cs typeface="Calibri Light" pitchFamily="34" charset="0"/>
              </a:rPr>
              <a:t>  Ovo je sistem u kojem svi igrači jedne ekipe igraju protiv svih igrača druge ekipe  ne igrajući pritom i protiv igrača iz svoje ekipe.</a:t>
            </a:r>
          </a:p>
          <a:p>
            <a:pPr fontAlgn="base">
              <a:buNone/>
            </a:pPr>
            <a:endParaRPr lang="bs-Latn-BA" sz="2200" dirty="0" smtClean="0">
              <a:solidFill>
                <a:srgbClr val="000000"/>
              </a:solidFill>
              <a:latin typeface="Calibri Light" pitchFamily="34" charset="0"/>
              <a:cs typeface="Calibri Light" pitchFamily="34" charset="0"/>
            </a:endParaRPr>
          </a:p>
          <a:p>
            <a:pPr fontAlgn="base">
              <a:buNone/>
            </a:pPr>
            <a:r>
              <a:rPr lang="bs-Latn-BA" sz="2200" b="1" dirty="0" smtClean="0">
                <a:solidFill>
                  <a:srgbClr val="000000"/>
                </a:solidFill>
                <a:latin typeface="Calibri Light" pitchFamily="34" charset="0"/>
                <a:cs typeface="Calibri Light" pitchFamily="34" charset="0"/>
              </a:rPr>
              <a:t>KOMBINOVANI SISTEMI</a:t>
            </a:r>
          </a:p>
          <a:p>
            <a:pPr fontAlgn="base">
              <a:buNone/>
            </a:pPr>
            <a:endParaRPr lang="en-GB" b="1" dirty="0"/>
          </a:p>
        </p:txBody>
      </p:sp>
    </p:spTree>
    <p:extLst>
      <p:ext uri="{BB962C8B-B14F-4D97-AF65-F5344CB8AC3E}">
        <p14:creationId xmlns="" xmlns:p14="http://schemas.microsoft.com/office/powerpoint/2010/main" val="4205997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bs-Latn-BA" sz="4300" b="1" i="1" dirty="0" smtClean="0"/>
              <a:t>Pravila šaha </a:t>
            </a:r>
            <a:r>
              <a:rPr lang="bs-Latn-BA" sz="4300" b="1" dirty="0" smtClean="0"/>
              <a:t/>
            </a:r>
            <a:br>
              <a:rPr lang="bs-Latn-BA" sz="4300" b="1" dirty="0" smtClean="0"/>
            </a:br>
            <a:r>
              <a:rPr lang="en-US" sz="4300" b="1" dirty="0" smtClean="0"/>
              <a:t> </a:t>
            </a:r>
            <a:r>
              <a:rPr lang="en-US" sz="3200" b="1" dirty="0" err="1" smtClean="0"/>
              <a:t>Predavač</a:t>
            </a:r>
            <a:r>
              <a:rPr lang="en-US" sz="3200" b="1" dirty="0" smtClean="0"/>
              <a:t>: M</a:t>
            </a:r>
            <a:r>
              <a:rPr lang="bs-Latn-BA" sz="3200" b="1" dirty="0" smtClean="0"/>
              <a:t>uharem</a:t>
            </a:r>
            <a:r>
              <a:rPr lang="en-US" sz="3200" b="1" dirty="0" smtClean="0"/>
              <a:t> </a:t>
            </a:r>
            <a:r>
              <a:rPr lang="bs-Latn-BA" sz="3200" b="1" dirty="0" smtClean="0"/>
              <a:t>Višnjić, DA</a:t>
            </a:r>
            <a:r>
              <a:rPr lang="en-US" sz="3200" b="1" dirty="0" smtClean="0"/>
              <a:t> </a:t>
            </a:r>
            <a:endParaRPr lang="en-US" sz="3200" b="1" dirty="0"/>
          </a:p>
        </p:txBody>
      </p:sp>
      <p:sp>
        <p:nvSpPr>
          <p:cNvPr id="3" name="Content Placeholder 2"/>
          <p:cNvSpPr>
            <a:spLocks noGrp="1"/>
          </p:cNvSpPr>
          <p:nvPr>
            <p:ph sz="half" idx="1"/>
          </p:nvPr>
        </p:nvSpPr>
        <p:spPr>
          <a:xfrm>
            <a:off x="1097278" y="1845733"/>
            <a:ext cx="5556740" cy="4344051"/>
          </a:xfrm>
        </p:spPr>
        <p:txBody>
          <a:bodyPr>
            <a:normAutofit fontScale="70000" lnSpcReduction="20000"/>
          </a:bodyPr>
          <a:lstStyle/>
          <a:p>
            <a:r>
              <a:rPr lang="bs-Latn-BA" sz="3400" b="1" dirty="0" smtClean="0">
                <a:solidFill>
                  <a:schemeClr val="tx1"/>
                </a:solidFill>
              </a:rPr>
              <a:t>OSNOVNA PRAVILA IGRE</a:t>
            </a:r>
            <a:endParaRPr lang="en-US" sz="3400" b="1" dirty="0" smtClean="0">
              <a:solidFill>
                <a:schemeClr val="tx1"/>
              </a:solidFill>
            </a:endParaRPr>
          </a:p>
          <a:p>
            <a:pPr>
              <a:lnSpc>
                <a:spcPct val="150000"/>
              </a:lnSpc>
            </a:pPr>
            <a:r>
              <a:rPr lang="bs-Latn-BA" sz="3400" dirty="0" smtClean="0">
                <a:solidFill>
                  <a:schemeClr val="tx1"/>
                </a:solidFill>
              </a:rPr>
              <a:t>- Priroda i ciljevi šahovske partije</a:t>
            </a:r>
            <a:endParaRPr lang="en-US" sz="3400" dirty="0" smtClean="0">
              <a:solidFill>
                <a:schemeClr val="tx1"/>
              </a:solidFill>
            </a:endParaRPr>
          </a:p>
          <a:p>
            <a:pPr>
              <a:lnSpc>
                <a:spcPct val="150000"/>
              </a:lnSpc>
            </a:pPr>
            <a:r>
              <a:rPr lang="bs-Latn-BA" sz="3400" dirty="0" smtClean="0">
                <a:solidFill>
                  <a:schemeClr val="tx1"/>
                </a:solidFill>
              </a:rPr>
              <a:t>- Početni položaj figura na šahovskoj ploči</a:t>
            </a:r>
            <a:endParaRPr lang="en-US" sz="3400" dirty="0" smtClean="0">
              <a:solidFill>
                <a:schemeClr val="tx1"/>
              </a:solidFill>
            </a:endParaRPr>
          </a:p>
          <a:p>
            <a:pPr>
              <a:lnSpc>
                <a:spcPct val="150000"/>
              </a:lnSpc>
            </a:pPr>
            <a:r>
              <a:rPr lang="bs-Latn-BA" sz="3400" dirty="0" smtClean="0">
                <a:solidFill>
                  <a:schemeClr val="tx1"/>
                </a:solidFill>
              </a:rPr>
              <a:t>- Kretanje figura</a:t>
            </a:r>
            <a:endParaRPr lang="en-US" sz="3400" dirty="0" smtClean="0">
              <a:solidFill>
                <a:schemeClr val="tx1"/>
              </a:solidFill>
            </a:endParaRPr>
          </a:p>
          <a:p>
            <a:pPr>
              <a:lnSpc>
                <a:spcPct val="150000"/>
              </a:lnSpc>
            </a:pPr>
            <a:r>
              <a:rPr lang="bs-Latn-BA" sz="3400" dirty="0" smtClean="0">
                <a:solidFill>
                  <a:schemeClr val="tx1"/>
                </a:solidFill>
              </a:rPr>
              <a:t>- Izvedba poteza</a:t>
            </a:r>
            <a:endParaRPr lang="en-US" sz="3400" dirty="0" smtClean="0">
              <a:solidFill>
                <a:schemeClr val="tx1"/>
              </a:solidFill>
            </a:endParaRPr>
          </a:p>
          <a:p>
            <a:pPr>
              <a:lnSpc>
                <a:spcPct val="150000"/>
              </a:lnSpc>
            </a:pPr>
            <a:r>
              <a:rPr lang="bs-Latn-BA" sz="3400" dirty="0" smtClean="0">
                <a:solidFill>
                  <a:schemeClr val="tx1"/>
                </a:solidFill>
              </a:rPr>
              <a:t>- Završetak partije</a:t>
            </a:r>
            <a:endParaRPr lang="bs-Latn-BA" sz="3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Content Placeholder 6"/>
          <p:cNvSpPr>
            <a:spLocks noGrp="1"/>
          </p:cNvSpPr>
          <p:nvPr>
            <p:ph sz="half" idx="2"/>
          </p:nvPr>
        </p:nvSpPr>
        <p:spPr>
          <a:xfrm>
            <a:off x="6836898" y="1845735"/>
            <a:ext cx="4318782" cy="4315914"/>
          </a:xfrm>
        </p:spPr>
        <p:txBody>
          <a:bodyPr>
            <a:normAutofit fontScale="70000" lnSpcReduction="20000"/>
          </a:bodyPr>
          <a:lstStyle/>
          <a:p>
            <a:pPr marL="0" lvl="0" indent="0" fontAlgn="base">
              <a:lnSpc>
                <a:spcPct val="100000"/>
              </a:lnSpc>
              <a:spcBef>
                <a:spcPct val="0"/>
              </a:spcBef>
              <a:spcAft>
                <a:spcPct val="0"/>
              </a:spcAft>
              <a:buClrTx/>
              <a:buSzTx/>
              <a:buNone/>
            </a:pPr>
            <a:r>
              <a:rPr lang="en-US" sz="3400" b="1" dirty="0" smtClean="0">
                <a:solidFill>
                  <a:schemeClr val="tx1"/>
                </a:solidFill>
                <a:ea typeface="TT4Dt00"/>
                <a:cs typeface="TT4Et00"/>
              </a:rPr>
              <a:t>PRAVILA NATJECANJA</a:t>
            </a:r>
            <a:endParaRPr lang="en-US" sz="3400" b="1" dirty="0" smtClean="0">
              <a:solidFill>
                <a:schemeClr val="tx1"/>
              </a:solidFill>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 </a:t>
            </a:r>
            <a:r>
              <a:rPr lang="en-US" sz="3400" dirty="0" err="1" smtClean="0">
                <a:solidFill>
                  <a:schemeClr val="tx1"/>
                </a:solidFill>
                <a:latin typeface="Calibri" pitchFamily="34" charset="0"/>
                <a:ea typeface="TT4Dt00"/>
                <a:cs typeface="TT4Et00"/>
              </a:rPr>
              <a:t>Šahovski</a:t>
            </a:r>
            <a:r>
              <a:rPr lang="en-US" sz="3400" dirty="0" smtClean="0">
                <a:solidFill>
                  <a:schemeClr val="tx1"/>
                </a:solidFill>
                <a:latin typeface="Calibri" pitchFamily="34" charset="0"/>
                <a:ea typeface="TT4Dt00"/>
                <a:cs typeface="TT4Et00"/>
              </a:rPr>
              <a:t> sat</a:t>
            </a:r>
            <a:endParaRPr lang="en-US" sz="3400" dirty="0" smtClean="0">
              <a:solidFill>
                <a:schemeClr val="tx1"/>
              </a:solidFill>
              <a:latin typeface="Arial" pitchFamily="34" charset="0"/>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Nepravilnosti</a:t>
            </a:r>
            <a:endParaRPr lang="en-US" sz="3400" dirty="0" smtClean="0">
              <a:solidFill>
                <a:schemeClr val="tx1"/>
              </a:solidFill>
              <a:latin typeface="Arial" pitchFamily="34" charset="0"/>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Zapisivanje</a:t>
            </a: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poteza</a:t>
            </a:r>
            <a:endParaRPr lang="en-US" sz="3400" dirty="0" smtClean="0">
              <a:solidFill>
                <a:schemeClr val="tx1"/>
              </a:solidFill>
              <a:latin typeface="Arial" pitchFamily="34" charset="0"/>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Neodlučena</a:t>
            </a: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partija</a:t>
            </a:r>
            <a:endParaRPr lang="en-US" sz="3400" dirty="0" smtClean="0">
              <a:solidFill>
                <a:schemeClr val="tx1"/>
              </a:solidFill>
              <a:latin typeface="Arial" pitchFamily="34" charset="0"/>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Bodovanje</a:t>
            </a:r>
            <a:endParaRPr lang="en-US" sz="3400" dirty="0" smtClean="0">
              <a:solidFill>
                <a:schemeClr val="tx1"/>
              </a:solidFill>
              <a:latin typeface="Arial" pitchFamily="34" charset="0"/>
              <a:cs typeface="Arial" pitchFamily="34" charset="0"/>
            </a:endParaRPr>
          </a:p>
          <a:p>
            <a:pPr marL="0" indent="0" eaLnBrk="0" fontAlgn="base" hangingPunct="0">
              <a:lnSpc>
                <a:spcPct val="150000"/>
              </a:lnSpc>
              <a:spcBef>
                <a:spcPct val="0"/>
              </a:spcBef>
              <a:spcAft>
                <a:spcPct val="0"/>
              </a:spcAft>
              <a:buClrTx/>
              <a:buSzTx/>
            </a:pP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Ponašanje</a:t>
            </a:r>
            <a:r>
              <a:rPr lang="en-US" sz="3400" dirty="0" smtClean="0">
                <a:solidFill>
                  <a:schemeClr val="tx1"/>
                </a:solidFill>
                <a:latin typeface="Calibri" pitchFamily="34" charset="0"/>
                <a:ea typeface="TT4Dt00"/>
                <a:cs typeface="TT4Et00"/>
              </a:rPr>
              <a:t> </a:t>
            </a:r>
            <a:r>
              <a:rPr lang="en-US" sz="3400" dirty="0" err="1" smtClean="0">
                <a:solidFill>
                  <a:schemeClr val="tx1"/>
                </a:solidFill>
                <a:latin typeface="Calibri" pitchFamily="34" charset="0"/>
                <a:ea typeface="TT4Dt00"/>
                <a:cs typeface="TT4Et00"/>
              </a:rPr>
              <a:t>igrača</a:t>
            </a:r>
            <a:endParaRPr lang="en-US" sz="3400" dirty="0" smtClean="0">
              <a:solidFill>
                <a:schemeClr val="tx1"/>
              </a:solidFill>
              <a:latin typeface="Arial" pitchFamily="34" charset="0"/>
              <a:ea typeface="TT4Dt00"/>
              <a:cs typeface="TT4Et00"/>
            </a:endParaRPr>
          </a:p>
          <a:p>
            <a:pPr marL="0" indent="0" eaLnBrk="0" fontAlgn="base" hangingPunct="0">
              <a:lnSpc>
                <a:spcPct val="150000"/>
              </a:lnSpc>
              <a:spcBef>
                <a:spcPct val="0"/>
              </a:spcBef>
              <a:spcAft>
                <a:spcPct val="0"/>
              </a:spcAft>
              <a:buClrTx/>
              <a:buSzTx/>
              <a:buNone/>
            </a:pPr>
            <a:r>
              <a:rPr lang="bs-Latn-BA" sz="3400" dirty="0" smtClean="0">
                <a:solidFill>
                  <a:schemeClr val="tx1"/>
                </a:solidFill>
                <a:ea typeface="TT4Dt00"/>
                <a:cs typeface="TT4Et00"/>
              </a:rPr>
              <a:t> </a:t>
            </a:r>
            <a:r>
              <a:rPr lang="en-US" sz="3400" dirty="0" smtClean="0">
                <a:solidFill>
                  <a:schemeClr val="tx1"/>
                </a:solidFill>
                <a:ea typeface="TT4Dt00"/>
                <a:cs typeface="TT4Et00"/>
              </a:rPr>
              <a:t>- </a:t>
            </a:r>
            <a:r>
              <a:rPr lang="en-US" sz="3400" dirty="0" err="1" smtClean="0">
                <a:solidFill>
                  <a:schemeClr val="tx1"/>
                </a:solidFill>
                <a:ea typeface="TT4Dt00"/>
                <a:cs typeface="TT4Et00"/>
              </a:rPr>
              <a:t>Uloga</a:t>
            </a:r>
            <a:r>
              <a:rPr lang="en-US" sz="3400" dirty="0" smtClean="0">
                <a:solidFill>
                  <a:schemeClr val="tx1"/>
                </a:solidFill>
                <a:ea typeface="TT4Dt00"/>
                <a:cs typeface="TT4Et00"/>
              </a:rPr>
              <a:t> </a:t>
            </a:r>
            <a:r>
              <a:rPr lang="en-US" sz="3400" dirty="0" err="1" smtClean="0">
                <a:solidFill>
                  <a:schemeClr val="tx1"/>
                </a:solidFill>
                <a:ea typeface="TT4Dt00"/>
                <a:cs typeface="TT4Et00"/>
              </a:rPr>
              <a:t>suca</a:t>
            </a:r>
            <a:r>
              <a:rPr lang="en-US" sz="3400" dirty="0" smtClean="0">
                <a:solidFill>
                  <a:schemeClr val="tx1"/>
                </a:solidFill>
                <a:ea typeface="TT4Dt00"/>
                <a:cs typeface="TT4Et00"/>
              </a:rPr>
              <a:t> </a:t>
            </a:r>
            <a:endParaRPr lang="en-US" sz="3400" dirty="0" smtClean="0">
              <a:solidFill>
                <a:schemeClr val="tx1"/>
              </a:solidFill>
              <a:cs typeface="Arial" pitchFamily="34" charset="0"/>
            </a:endParaRPr>
          </a:p>
          <a:p>
            <a:endParaRPr lang="en-US" dirty="0"/>
          </a:p>
        </p:txBody>
      </p:sp>
    </p:spTree>
    <p:extLst>
      <p:ext uri="{BB962C8B-B14F-4D97-AF65-F5344CB8AC3E}">
        <p14:creationId xmlns="" xmlns:p14="http://schemas.microsoft.com/office/powerpoint/2010/main" val="3550382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02238"/>
          </a:xfrm>
        </p:spPr>
        <p:txBody>
          <a:bodyPr/>
          <a:lstStyle/>
          <a:p>
            <a:pPr algn="ctr"/>
            <a:r>
              <a:rPr lang="bs-Latn-BA" b="1" i="1" dirty="0" smtClean="0"/>
              <a:t>Pravila šaha</a:t>
            </a:r>
            <a:r>
              <a:rPr lang="bs-Latn-BA" b="1" dirty="0" smtClean="0"/>
              <a:t/>
            </a:r>
            <a:br>
              <a:rPr lang="bs-Latn-BA" b="1" dirty="0" smtClean="0"/>
            </a:br>
            <a:r>
              <a:rPr lang="en-US" b="1" dirty="0" smtClean="0"/>
              <a:t> </a:t>
            </a:r>
            <a:r>
              <a:rPr lang="en-US" sz="3200" b="1" dirty="0" err="1" smtClean="0"/>
              <a:t>Predavač</a:t>
            </a:r>
            <a:r>
              <a:rPr lang="en-US" sz="3200" b="1" dirty="0" smtClean="0"/>
              <a:t>: M</a:t>
            </a:r>
            <a:r>
              <a:rPr lang="bs-Latn-BA" sz="3200" b="1" dirty="0" smtClean="0"/>
              <a:t>uharem</a:t>
            </a:r>
            <a:r>
              <a:rPr lang="en-US" sz="3200" b="1" dirty="0" smtClean="0"/>
              <a:t> </a:t>
            </a:r>
            <a:r>
              <a:rPr lang="bs-Latn-BA" sz="3200" b="1" dirty="0" smtClean="0"/>
              <a:t>Višnjić, DA</a:t>
            </a:r>
            <a:r>
              <a:rPr lang="en-US" sz="3200" b="1" dirty="0" smtClean="0"/>
              <a:t> </a:t>
            </a:r>
            <a:endParaRPr lang="en-GB" sz="3200" b="1" dirty="0"/>
          </a:p>
        </p:txBody>
      </p:sp>
      <p:sp>
        <p:nvSpPr>
          <p:cNvPr id="9" name="Content Placeholder 8"/>
          <p:cNvSpPr>
            <a:spLocks noGrp="1"/>
          </p:cNvSpPr>
          <p:nvPr>
            <p:ph sz="half" idx="2"/>
          </p:nvPr>
        </p:nvSpPr>
        <p:spPr>
          <a:xfrm>
            <a:off x="1097280" y="2582334"/>
            <a:ext cx="4051495" cy="3378200"/>
          </a:xfrm>
        </p:spPr>
        <p:txBody>
          <a:bodyPr>
            <a:normAutofit/>
          </a:bodyPr>
          <a:lstStyle/>
          <a:p>
            <a:r>
              <a:rPr lang="bs-Latn-BA" sz="2400" dirty="0" smtClean="0">
                <a:solidFill>
                  <a:schemeClr val="tx1"/>
                </a:solidFill>
              </a:rPr>
              <a:t>- Bilic</a:t>
            </a:r>
            <a:endParaRPr lang="en-US" sz="2400" dirty="0" smtClean="0">
              <a:solidFill>
                <a:schemeClr val="tx1"/>
              </a:solidFill>
            </a:endParaRPr>
          </a:p>
          <a:p>
            <a:r>
              <a:rPr lang="bs-Latn-BA" sz="2400" dirty="0" smtClean="0">
                <a:solidFill>
                  <a:schemeClr val="tx1"/>
                </a:solidFill>
              </a:rPr>
              <a:t>- Rapid</a:t>
            </a:r>
          </a:p>
          <a:p>
            <a:r>
              <a:rPr lang="bs-Latn-BA" sz="2400" dirty="0" smtClean="0">
                <a:solidFill>
                  <a:schemeClr val="tx1"/>
                </a:solidFill>
              </a:rPr>
              <a:t>- Standard</a:t>
            </a:r>
            <a:endParaRPr lang="en-US" sz="2400" dirty="0" smtClean="0">
              <a:solidFill>
                <a:schemeClr val="tx1"/>
              </a:solidFill>
            </a:endParaRPr>
          </a:p>
        </p:txBody>
      </p:sp>
      <p:sp>
        <p:nvSpPr>
          <p:cNvPr id="10" name="Content Placeholder 9"/>
          <p:cNvSpPr>
            <a:spLocks noGrp="1"/>
          </p:cNvSpPr>
          <p:nvPr>
            <p:ph sz="quarter" idx="4"/>
          </p:nvPr>
        </p:nvSpPr>
        <p:spPr>
          <a:xfrm>
            <a:off x="5219114" y="2582334"/>
            <a:ext cx="6668086" cy="3378200"/>
          </a:xfrm>
        </p:spPr>
        <p:txBody>
          <a:bodyPr/>
          <a:lstStyle/>
          <a:p>
            <a:r>
              <a:rPr lang="bs-Latn-BA" sz="2400" dirty="0" smtClean="0">
                <a:solidFill>
                  <a:schemeClr val="tx1"/>
                </a:solidFill>
              </a:rPr>
              <a:t>- Algebarska notacija</a:t>
            </a:r>
            <a:endParaRPr lang="en-US" sz="2400" dirty="0" smtClean="0">
              <a:solidFill>
                <a:schemeClr val="tx1"/>
              </a:solidFill>
            </a:endParaRPr>
          </a:p>
          <a:p>
            <a:r>
              <a:rPr lang="bs-Latn-BA" sz="2400" dirty="0" smtClean="0">
                <a:solidFill>
                  <a:schemeClr val="tx1"/>
                </a:solidFill>
              </a:rPr>
              <a:t>- Pravila za igru sa slijepim i slabovidnim osobama </a:t>
            </a:r>
            <a:endParaRPr lang="en-US" sz="2400" dirty="0" smtClean="0">
              <a:solidFill>
                <a:schemeClr val="tx1"/>
              </a:solidFill>
            </a:endParaRPr>
          </a:p>
          <a:p>
            <a:endParaRPr lang="en-US" dirty="0"/>
          </a:p>
        </p:txBody>
      </p:sp>
      <p:sp>
        <p:nvSpPr>
          <p:cNvPr id="11" name="Text Placeholder 10"/>
          <p:cNvSpPr>
            <a:spLocks noGrp="1"/>
          </p:cNvSpPr>
          <p:nvPr>
            <p:ph type="body" sz="quarter" idx="3"/>
          </p:nvPr>
        </p:nvSpPr>
        <p:spPr>
          <a:xfrm>
            <a:off x="5387926" y="1846052"/>
            <a:ext cx="5767754" cy="736282"/>
          </a:xfrm>
        </p:spPr>
        <p:txBody>
          <a:bodyPr>
            <a:normAutofit/>
          </a:bodyPr>
          <a:lstStyle/>
          <a:p>
            <a:r>
              <a:rPr lang="bs-Latn-BA" sz="2800" dirty="0" smtClean="0">
                <a:solidFill>
                  <a:schemeClr val="tx1"/>
                </a:solidFill>
              </a:rPr>
              <a:t>NOTACIJA</a:t>
            </a:r>
            <a:endParaRPr lang="en-US" sz="2800" dirty="0">
              <a:solidFill>
                <a:schemeClr val="tx1"/>
              </a:solidFill>
            </a:endParaRPr>
          </a:p>
        </p:txBody>
      </p:sp>
      <p:sp>
        <p:nvSpPr>
          <p:cNvPr id="12" name="Text Placeholder 11"/>
          <p:cNvSpPr>
            <a:spLocks noGrp="1"/>
          </p:cNvSpPr>
          <p:nvPr>
            <p:ph type="body" idx="1"/>
          </p:nvPr>
        </p:nvSpPr>
        <p:spPr>
          <a:xfrm>
            <a:off x="1097280" y="1846052"/>
            <a:ext cx="4107766" cy="736282"/>
          </a:xfrm>
        </p:spPr>
        <p:txBody>
          <a:bodyPr>
            <a:normAutofit/>
          </a:bodyPr>
          <a:lstStyle/>
          <a:p>
            <a:r>
              <a:rPr lang="bs-Latn-BA" sz="2800" dirty="0" smtClean="0">
                <a:solidFill>
                  <a:schemeClr val="tx1"/>
                </a:solidFill>
              </a:rPr>
              <a:t>TEMPO IGRE</a:t>
            </a:r>
            <a:endParaRPr lang="en-US" sz="2800" dirty="0">
              <a:solidFill>
                <a:schemeClr val="tx1"/>
              </a:solidFill>
            </a:endParaRPr>
          </a:p>
        </p:txBody>
      </p:sp>
    </p:spTree>
    <p:extLst>
      <p:ext uri="{BB962C8B-B14F-4D97-AF65-F5344CB8AC3E}">
        <p14:creationId xmlns="" xmlns:p14="http://schemas.microsoft.com/office/powerpoint/2010/main" val="4047588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7645</TotalTime>
  <Words>603</Words>
  <Application>Microsoft Office PowerPoint</Application>
  <PresentationFormat>Custom</PresentationFormat>
  <Paragraphs>78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Retrospect</vt:lpstr>
      <vt:lpstr>EDUKACIJA VODITELJA  ŠAHOVSKE SEKCIJE</vt:lpstr>
      <vt:lpstr> Suđenje školskih takmičenja  Predavač: Mirza Miralem, IA  </vt:lpstr>
      <vt:lpstr> Suđenje školskih takmičenja  Predavač: Mirza Miralem, IA  </vt:lpstr>
      <vt:lpstr>Suđenje školskih takmičenja  Predavač: Mirza Miralem, IA</vt:lpstr>
      <vt:lpstr> Suđenje školskih takmičenja  Predavač: Mirza Miralem, IA  </vt:lpstr>
      <vt:lpstr> Suđenje školskih takmičenja  Predavač: Mirza Miralem, IA  </vt:lpstr>
      <vt:lpstr> Suđenje školskih takmičenja  Predavač: Mirza Miralem, IA  </vt:lpstr>
      <vt:lpstr>Pravila šaha   Predavač: Muharem Višnjić, DA </vt:lpstr>
      <vt:lpstr>Pravila šaha  Predavač: Muharem Višnjić, DA </vt:lpstr>
      <vt:lpstr>  Metodologija rada i učenja šaha  Predavač: Azra Mahmutagić </vt:lpstr>
      <vt:lpstr>Mat sa dva topa  Bijeli na potezu...                                             Bijeli na potezu...  </vt:lpstr>
      <vt:lpstr>Mat damom Bijeli na potezu...                                        Bijeli na potezu... </vt:lpstr>
      <vt:lpstr>Mat topom                                                                               Bijeli na potezu...                                      Bijeli na potezu...  </vt:lpstr>
      <vt:lpstr>Mat sa dva lovca  Bijeli na potezu...                                      Bijeli na potezu...  </vt:lpstr>
      <vt:lpstr>Mat lovcem i skakačem Bijeli na potezu...                                      Bijeli na potezu... </vt:lpstr>
      <vt:lpstr>               Taktika: Dvojni udar  Bijeli na potezu...                                      Crni na potezu...</vt:lpstr>
      <vt:lpstr>Taktika: Vezivanje   Bijeli na potezu...                                         Bijeli na potezu...   # u 5 </vt:lpstr>
      <vt:lpstr>Taktika: Otkriveni napad     Crni na potezu...                                   Bijeli na potezu... </vt:lpstr>
      <vt:lpstr>   Matne kombinacije – Matni napad  Crni na potezu...                                          Bijeli na potezu...  </vt:lpstr>
      <vt:lpstr>Na kraju...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Osg1</dc:creator>
  <cp:lastModifiedBy>Azra</cp:lastModifiedBy>
  <cp:revision>157</cp:revision>
  <dcterms:created xsi:type="dcterms:W3CDTF">2022-11-27T13:41:32Z</dcterms:created>
  <dcterms:modified xsi:type="dcterms:W3CDTF">2023-10-14T19:32:30Z</dcterms:modified>
</cp:coreProperties>
</file>